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56"/>
  </p:notesMasterIdLst>
  <p:handoutMasterIdLst>
    <p:handoutMasterId r:id="rId57"/>
  </p:handoutMasterIdLst>
  <p:sldIdLst>
    <p:sldId id="318" r:id="rId5"/>
    <p:sldId id="288" r:id="rId6"/>
    <p:sldId id="349" r:id="rId7"/>
    <p:sldId id="284" r:id="rId8"/>
    <p:sldId id="297" r:id="rId9"/>
    <p:sldId id="298" r:id="rId10"/>
    <p:sldId id="299" r:id="rId11"/>
    <p:sldId id="300" r:id="rId12"/>
    <p:sldId id="301" r:id="rId13"/>
    <p:sldId id="350" r:id="rId14"/>
    <p:sldId id="374" r:id="rId15"/>
    <p:sldId id="375" r:id="rId16"/>
    <p:sldId id="336" r:id="rId17"/>
    <p:sldId id="337" r:id="rId18"/>
    <p:sldId id="338" r:id="rId19"/>
    <p:sldId id="387" r:id="rId20"/>
    <p:sldId id="376" r:id="rId21"/>
    <p:sldId id="340" r:id="rId22"/>
    <p:sldId id="485" r:id="rId23"/>
    <p:sldId id="379" r:id="rId24"/>
    <p:sldId id="381" r:id="rId25"/>
    <p:sldId id="341" r:id="rId26"/>
    <p:sldId id="342" r:id="rId27"/>
    <p:sldId id="343" r:id="rId28"/>
    <p:sldId id="486" r:id="rId29"/>
    <p:sldId id="351" r:id="rId30"/>
    <p:sldId id="352" r:id="rId31"/>
    <p:sldId id="353" r:id="rId32"/>
    <p:sldId id="354" r:id="rId33"/>
    <p:sldId id="355" r:id="rId34"/>
    <p:sldId id="382" r:id="rId35"/>
    <p:sldId id="293" r:id="rId36"/>
    <p:sldId id="294" r:id="rId37"/>
    <p:sldId id="295" r:id="rId38"/>
    <p:sldId id="364" r:id="rId39"/>
    <p:sldId id="359" r:id="rId40"/>
    <p:sldId id="357" r:id="rId41"/>
    <p:sldId id="365" r:id="rId42"/>
    <p:sldId id="366" r:id="rId43"/>
    <p:sldId id="362" r:id="rId44"/>
    <p:sldId id="296" r:id="rId45"/>
    <p:sldId id="383" r:id="rId46"/>
    <p:sldId id="388" r:id="rId47"/>
    <p:sldId id="389" r:id="rId48"/>
    <p:sldId id="390" r:id="rId49"/>
    <p:sldId id="392" r:id="rId50"/>
    <p:sldId id="371" r:id="rId51"/>
    <p:sldId id="391" r:id="rId52"/>
    <p:sldId id="292" r:id="rId53"/>
    <p:sldId id="483" r:id="rId54"/>
    <p:sldId id="31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839"/>
    <a:srgbClr val="0D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36881-5D9B-43EB-938F-5F2BB0DC15F3}" v="6" dt="2019-05-14T17:06:57.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7"/>
    <p:restoredTop sz="94578"/>
  </p:normalViewPr>
  <p:slideViewPr>
    <p:cSldViewPr snapToGrid="0" snapToObjects="1">
      <p:cViewPr varScale="1">
        <p:scale>
          <a:sx n="60" d="100"/>
          <a:sy n="60" d="100"/>
        </p:scale>
        <p:origin x="72" y="108"/>
      </p:cViewPr>
      <p:guideLst/>
    </p:cSldViewPr>
  </p:slideViewPr>
  <p:notesTextViewPr>
    <p:cViewPr>
      <p:scale>
        <a:sx n="1" d="1"/>
        <a:sy n="1" d="1"/>
      </p:scale>
      <p:origin x="0" y="0"/>
    </p:cViewPr>
  </p:notesTextViewPr>
  <p:notesViewPr>
    <p:cSldViewPr snapToGrid="0" snapToObjects="1">
      <p:cViewPr varScale="1">
        <p:scale>
          <a:sx n="116" d="100"/>
          <a:sy n="116" d="100"/>
        </p:scale>
        <p:origin x="4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836D0-CD2D-4DB9-9FD6-99698D38E7B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17767AC-0ED0-4F8D-81E2-F3871A14308B}">
      <dgm:prSet/>
      <dgm:spPr>
        <a:solidFill>
          <a:srgbClr val="005C40"/>
        </a:solidFill>
      </dgm:spPr>
      <dgm:t>
        <a:bodyPr/>
        <a:lstStyle/>
        <a:p>
          <a:pPr rtl="0"/>
          <a:r>
            <a:rPr lang="en-US" b="0" i="0" noProof="0">
              <a:latin typeface="MS Reference Sans Serif" panose="020B0604030504040204" pitchFamily="34" charset="0"/>
            </a:rPr>
            <a:t>Physical possession of the certified product</a:t>
          </a:r>
          <a:endParaRPr lang="en-US" i="0" noProof="0">
            <a:latin typeface="MS Reference Sans Serif" panose="020B0604030504040204" pitchFamily="34" charset="0"/>
          </a:endParaRPr>
        </a:p>
      </dgm:t>
    </dgm:pt>
    <dgm:pt modelId="{5012224A-EE2A-4F32-B4D3-6D595100AECC}" type="parTrans" cxnId="{127D469E-6382-4290-9139-9537C179EFFA}">
      <dgm:prSet/>
      <dgm:spPr/>
      <dgm:t>
        <a:bodyPr/>
        <a:lstStyle/>
        <a:p>
          <a:endParaRPr lang="en-US" i="0">
            <a:latin typeface="MS Reference Sans Serif" panose="020B0604030504040204" pitchFamily="34" charset="0"/>
          </a:endParaRPr>
        </a:p>
      </dgm:t>
    </dgm:pt>
    <dgm:pt modelId="{BBE86224-06A3-4214-BB8D-BC58B9E9A915}" type="sibTrans" cxnId="{127D469E-6382-4290-9139-9537C179EFFA}">
      <dgm:prSet/>
      <dgm:spPr/>
      <dgm:t>
        <a:bodyPr/>
        <a:lstStyle/>
        <a:p>
          <a:endParaRPr lang="en-US" i="0">
            <a:latin typeface="MS Reference Sans Serif" panose="020B0604030504040204" pitchFamily="34" charset="0"/>
          </a:endParaRPr>
        </a:p>
      </dgm:t>
    </dgm:pt>
    <dgm:pt modelId="{3C4F910F-5816-4F75-B5DD-C0097F4F809A}">
      <dgm:prSet/>
      <dgm:spPr>
        <a:solidFill>
          <a:srgbClr val="91B11B"/>
        </a:solidFill>
      </dgm:spPr>
      <dgm:t>
        <a:bodyPr/>
        <a:lstStyle/>
        <a:p>
          <a:pPr rtl="0"/>
          <a:r>
            <a:rPr lang="en-US" b="0" i="0" noProof="0">
              <a:latin typeface="MS Reference Sans Serif" panose="020B0604030504040204" pitchFamily="34" charset="0"/>
            </a:rPr>
            <a:t>Volume of product purchased</a:t>
          </a:r>
          <a:endParaRPr lang="en-US" i="0" noProof="0">
            <a:latin typeface="MS Reference Sans Serif" panose="020B0604030504040204" pitchFamily="34" charset="0"/>
          </a:endParaRPr>
        </a:p>
      </dgm:t>
    </dgm:pt>
    <dgm:pt modelId="{7971B701-5769-44BC-BBEC-6294518AABEB}" type="parTrans" cxnId="{37975EBB-2161-4C06-A4EC-4B3780B8663F}">
      <dgm:prSet/>
      <dgm:spPr/>
      <dgm:t>
        <a:bodyPr/>
        <a:lstStyle/>
        <a:p>
          <a:endParaRPr lang="en-US" i="0">
            <a:latin typeface="MS Reference Sans Serif" panose="020B0604030504040204" pitchFamily="34" charset="0"/>
          </a:endParaRPr>
        </a:p>
      </dgm:t>
    </dgm:pt>
    <dgm:pt modelId="{4AF680A8-69DA-4B81-9232-B04BE8A8944A}" type="sibTrans" cxnId="{37975EBB-2161-4C06-A4EC-4B3780B8663F}">
      <dgm:prSet/>
      <dgm:spPr/>
      <dgm:t>
        <a:bodyPr/>
        <a:lstStyle/>
        <a:p>
          <a:endParaRPr lang="en-US" i="0">
            <a:latin typeface="MS Reference Sans Serif" panose="020B0604030504040204" pitchFamily="34" charset="0"/>
          </a:endParaRPr>
        </a:p>
      </dgm:t>
    </dgm:pt>
    <dgm:pt modelId="{3C74D3B6-07E5-4AEA-B4EB-1E95F80C31B9}">
      <dgm:prSet/>
      <dgm:spPr>
        <a:solidFill>
          <a:srgbClr val="B30838"/>
        </a:solidFill>
      </dgm:spPr>
      <dgm:t>
        <a:bodyPr/>
        <a:lstStyle/>
        <a:p>
          <a:pPr rtl="0"/>
          <a:r>
            <a:rPr lang="en-US" b="0" i="0" noProof="0">
              <a:latin typeface="MS Reference Sans Serif" panose="020B0604030504040204" pitchFamily="34" charset="0"/>
            </a:rPr>
            <a:t>Handling of certified and non-certified product</a:t>
          </a:r>
          <a:endParaRPr lang="en-US" i="0" noProof="0">
            <a:latin typeface="MS Reference Sans Serif" panose="020B0604030504040204" pitchFamily="34" charset="0"/>
          </a:endParaRPr>
        </a:p>
      </dgm:t>
    </dgm:pt>
    <dgm:pt modelId="{53CAA5BA-1589-4CF6-969B-A3FE172CA050}" type="parTrans" cxnId="{B306256A-190A-48F7-B1FF-86F24A7E1267}">
      <dgm:prSet/>
      <dgm:spPr/>
      <dgm:t>
        <a:bodyPr/>
        <a:lstStyle/>
        <a:p>
          <a:endParaRPr lang="en-US" i="0">
            <a:latin typeface="MS Reference Sans Serif" panose="020B0604030504040204" pitchFamily="34" charset="0"/>
          </a:endParaRPr>
        </a:p>
      </dgm:t>
    </dgm:pt>
    <dgm:pt modelId="{EAE546F1-5931-4101-BDDC-E8331A9C64F5}" type="sibTrans" cxnId="{B306256A-190A-48F7-B1FF-86F24A7E1267}">
      <dgm:prSet/>
      <dgm:spPr/>
      <dgm:t>
        <a:bodyPr/>
        <a:lstStyle/>
        <a:p>
          <a:endParaRPr lang="en-US" i="0">
            <a:latin typeface="MS Reference Sans Serif" panose="020B0604030504040204" pitchFamily="34" charset="0"/>
          </a:endParaRPr>
        </a:p>
      </dgm:t>
    </dgm:pt>
    <dgm:pt modelId="{898D5BE3-0D24-4C66-897B-D9F1AA8C288A}">
      <dgm:prSet/>
      <dgm:spPr>
        <a:solidFill>
          <a:srgbClr val="005C40">
            <a:alpha val="75000"/>
          </a:srgbClr>
        </a:solidFill>
      </dgm:spPr>
      <dgm:t>
        <a:bodyPr/>
        <a:lstStyle/>
        <a:p>
          <a:pPr rtl="0"/>
          <a:r>
            <a:rPr lang="en-US" b="0" i="0" noProof="0">
              <a:latin typeface="MS Reference Sans Serif" panose="020B0604030504040204" pitchFamily="34" charset="0"/>
            </a:rPr>
            <a:t>Content of certified inputs</a:t>
          </a:r>
          <a:endParaRPr lang="en-US" i="0" noProof="0">
            <a:latin typeface="MS Reference Sans Serif" panose="020B0604030504040204" pitchFamily="34" charset="0"/>
          </a:endParaRPr>
        </a:p>
      </dgm:t>
    </dgm:pt>
    <dgm:pt modelId="{13613083-A083-4833-98CC-396664738ED6}" type="parTrans" cxnId="{F28419C2-EEDC-4944-A39A-BFD842C81F1F}">
      <dgm:prSet/>
      <dgm:spPr/>
      <dgm:t>
        <a:bodyPr/>
        <a:lstStyle/>
        <a:p>
          <a:endParaRPr lang="en-US" i="0">
            <a:latin typeface="MS Reference Sans Serif" panose="020B0604030504040204" pitchFamily="34" charset="0"/>
          </a:endParaRPr>
        </a:p>
      </dgm:t>
    </dgm:pt>
    <dgm:pt modelId="{37824EBD-BAAD-4BDC-9A58-E1745F917B38}" type="sibTrans" cxnId="{F28419C2-EEDC-4944-A39A-BFD842C81F1F}">
      <dgm:prSet/>
      <dgm:spPr/>
      <dgm:t>
        <a:bodyPr/>
        <a:lstStyle/>
        <a:p>
          <a:endParaRPr lang="en-US" i="0">
            <a:latin typeface="MS Reference Sans Serif" panose="020B0604030504040204" pitchFamily="34" charset="0"/>
          </a:endParaRPr>
        </a:p>
      </dgm:t>
    </dgm:pt>
    <dgm:pt modelId="{5E04EA18-13A4-4584-A4F7-925C04B3754B}">
      <dgm:prSet/>
      <dgm:spPr>
        <a:solidFill>
          <a:srgbClr val="91B11B">
            <a:alpha val="75000"/>
          </a:srgbClr>
        </a:solidFill>
      </dgm:spPr>
      <dgm:t>
        <a:bodyPr/>
        <a:lstStyle/>
        <a:p>
          <a:pPr rtl="0"/>
          <a:r>
            <a:rPr lang="en-US" b="0" i="0" noProof="0">
              <a:latin typeface="MS Reference Sans Serif" panose="020B0604030504040204" pitchFamily="34" charset="0"/>
            </a:rPr>
            <a:t>Manufacture of multi-ingredient products</a:t>
          </a:r>
          <a:endParaRPr lang="en-US" i="0" noProof="0">
            <a:latin typeface="MS Reference Sans Serif" panose="020B0604030504040204" pitchFamily="34" charset="0"/>
          </a:endParaRPr>
        </a:p>
      </dgm:t>
    </dgm:pt>
    <dgm:pt modelId="{53438C6D-ACB5-4E73-8B0B-E0402EA604D7}" type="parTrans" cxnId="{5A6A453C-1E3C-4958-9B35-AE2CB4599132}">
      <dgm:prSet/>
      <dgm:spPr/>
      <dgm:t>
        <a:bodyPr/>
        <a:lstStyle/>
        <a:p>
          <a:endParaRPr lang="en-US" i="0">
            <a:latin typeface="MS Reference Sans Serif" panose="020B0604030504040204" pitchFamily="34" charset="0"/>
          </a:endParaRPr>
        </a:p>
      </dgm:t>
    </dgm:pt>
    <dgm:pt modelId="{4CFA1CD9-32B9-41EE-BFBC-D5FC3834F134}" type="sibTrans" cxnId="{5A6A453C-1E3C-4958-9B35-AE2CB4599132}">
      <dgm:prSet/>
      <dgm:spPr/>
      <dgm:t>
        <a:bodyPr/>
        <a:lstStyle/>
        <a:p>
          <a:endParaRPr lang="en-US" i="0">
            <a:latin typeface="MS Reference Sans Serif" panose="020B0604030504040204" pitchFamily="34" charset="0"/>
          </a:endParaRPr>
        </a:p>
      </dgm:t>
    </dgm:pt>
    <dgm:pt modelId="{25B8658F-5D4F-4374-B6BF-3AE860F80AA0}">
      <dgm:prSet/>
      <dgm:spPr>
        <a:solidFill>
          <a:srgbClr val="B30838">
            <a:alpha val="75000"/>
          </a:srgbClr>
        </a:solidFill>
      </dgm:spPr>
      <dgm:t>
        <a:bodyPr/>
        <a:lstStyle/>
        <a:p>
          <a:pPr rtl="0"/>
          <a:r>
            <a:rPr lang="en-US" b="0" i="0" noProof="0">
              <a:latin typeface="MS Reference Sans Serif" panose="020B0604030504040204" pitchFamily="34" charset="0"/>
            </a:rPr>
            <a:t>Global Food Safety, ISO 22000 or similar certificate</a:t>
          </a:r>
          <a:endParaRPr lang="en-US" i="0" noProof="0">
            <a:latin typeface="MS Reference Sans Serif" panose="020B0604030504040204" pitchFamily="34" charset="0"/>
          </a:endParaRPr>
        </a:p>
      </dgm:t>
    </dgm:pt>
    <dgm:pt modelId="{AC5D4A16-8986-4250-91CB-F1F4AEB6164A}" type="parTrans" cxnId="{75198804-23D0-4068-BFC8-F2F6F319F3FB}">
      <dgm:prSet/>
      <dgm:spPr/>
      <dgm:t>
        <a:bodyPr/>
        <a:lstStyle/>
        <a:p>
          <a:endParaRPr lang="en-US" i="0">
            <a:latin typeface="MS Reference Sans Serif" panose="020B0604030504040204" pitchFamily="34" charset="0"/>
          </a:endParaRPr>
        </a:p>
      </dgm:t>
    </dgm:pt>
    <dgm:pt modelId="{20A259F1-4EE7-44CE-B2A0-F9A905D5C664}" type="sibTrans" cxnId="{75198804-23D0-4068-BFC8-F2F6F319F3FB}">
      <dgm:prSet/>
      <dgm:spPr/>
      <dgm:t>
        <a:bodyPr/>
        <a:lstStyle/>
        <a:p>
          <a:endParaRPr lang="en-US" i="0">
            <a:latin typeface="MS Reference Sans Serif" panose="020B0604030504040204" pitchFamily="34" charset="0"/>
          </a:endParaRPr>
        </a:p>
      </dgm:t>
    </dgm:pt>
    <dgm:pt modelId="{CD7D6AEE-0A3C-45AE-8F19-966218FAD9AC}">
      <dgm:prSet/>
      <dgm:spPr>
        <a:solidFill>
          <a:srgbClr val="005C40">
            <a:alpha val="50000"/>
          </a:srgbClr>
        </a:solidFill>
      </dgm:spPr>
      <dgm:t>
        <a:bodyPr/>
        <a:lstStyle/>
        <a:p>
          <a:pPr rtl="0"/>
          <a:r>
            <a:rPr lang="en-US" b="0" i="0" noProof="0">
              <a:latin typeface="MS Reference Sans Serif" panose="020B0604030504040204" pitchFamily="34" charset="0"/>
            </a:rPr>
            <a:t>Use of Rainforest Alliance registered trademarks</a:t>
          </a:r>
          <a:endParaRPr lang="en-US" i="0" noProof="0">
            <a:latin typeface="MS Reference Sans Serif" panose="020B0604030504040204" pitchFamily="34" charset="0"/>
          </a:endParaRPr>
        </a:p>
      </dgm:t>
    </dgm:pt>
    <dgm:pt modelId="{BBD71180-699C-4F24-B1F7-6C9714CCA1A3}" type="parTrans" cxnId="{66C6D7C1-2381-4FE9-8873-26751094E28C}">
      <dgm:prSet/>
      <dgm:spPr/>
      <dgm:t>
        <a:bodyPr/>
        <a:lstStyle/>
        <a:p>
          <a:endParaRPr lang="en-US" i="0">
            <a:latin typeface="MS Reference Sans Serif" panose="020B0604030504040204" pitchFamily="34" charset="0"/>
          </a:endParaRPr>
        </a:p>
      </dgm:t>
    </dgm:pt>
    <dgm:pt modelId="{5199F141-D369-4834-ADC3-F55B40AFF447}" type="sibTrans" cxnId="{66C6D7C1-2381-4FE9-8873-26751094E28C}">
      <dgm:prSet/>
      <dgm:spPr/>
      <dgm:t>
        <a:bodyPr/>
        <a:lstStyle/>
        <a:p>
          <a:endParaRPr lang="en-US" i="0">
            <a:latin typeface="MS Reference Sans Serif" panose="020B0604030504040204" pitchFamily="34" charset="0"/>
          </a:endParaRPr>
        </a:p>
      </dgm:t>
    </dgm:pt>
    <dgm:pt modelId="{ED960009-3B90-4208-9E55-18B52DC22F18}">
      <dgm:prSet/>
      <dgm:spPr>
        <a:solidFill>
          <a:srgbClr val="91B11B">
            <a:alpha val="50000"/>
          </a:srgbClr>
        </a:solidFill>
      </dgm:spPr>
      <dgm:t>
        <a:bodyPr/>
        <a:lstStyle/>
        <a:p>
          <a:pPr rtl="0"/>
          <a:r>
            <a:rPr lang="en-US" b="0" i="0" noProof="0">
              <a:latin typeface="MS Reference Sans Serif" panose="020B0604030504040204" pitchFamily="34" charset="0"/>
            </a:rPr>
            <a:t>Compliance with RA traceability systems</a:t>
          </a:r>
          <a:endParaRPr lang="en-US" i="0" noProof="0">
            <a:latin typeface="MS Reference Sans Serif" panose="020B0604030504040204" pitchFamily="34" charset="0"/>
          </a:endParaRPr>
        </a:p>
      </dgm:t>
    </dgm:pt>
    <dgm:pt modelId="{E820689E-361E-4E67-BBB3-B2DA230FE74C}" type="parTrans" cxnId="{BA9520CE-42D1-48B1-B826-EB3932CB2353}">
      <dgm:prSet/>
      <dgm:spPr/>
      <dgm:t>
        <a:bodyPr/>
        <a:lstStyle/>
        <a:p>
          <a:endParaRPr lang="en-US" i="0">
            <a:latin typeface="MS Reference Sans Serif" panose="020B0604030504040204" pitchFamily="34" charset="0"/>
          </a:endParaRPr>
        </a:p>
      </dgm:t>
    </dgm:pt>
    <dgm:pt modelId="{2260F8DD-A641-42B6-A136-78BAF80C83E6}" type="sibTrans" cxnId="{BA9520CE-42D1-48B1-B826-EB3932CB2353}">
      <dgm:prSet/>
      <dgm:spPr/>
      <dgm:t>
        <a:bodyPr/>
        <a:lstStyle/>
        <a:p>
          <a:endParaRPr lang="en-US" i="0">
            <a:latin typeface="MS Reference Sans Serif" panose="020B0604030504040204" pitchFamily="34" charset="0"/>
          </a:endParaRPr>
        </a:p>
      </dgm:t>
    </dgm:pt>
    <dgm:pt modelId="{69EC68B7-F0AB-40DC-A12A-92B8CDC848A7}">
      <dgm:prSet/>
      <dgm:spPr>
        <a:solidFill>
          <a:srgbClr val="B30838">
            <a:alpha val="50000"/>
          </a:srgbClr>
        </a:solidFill>
      </dgm:spPr>
      <dgm:t>
        <a:bodyPr/>
        <a:lstStyle/>
        <a:p>
          <a:pPr rtl="0"/>
          <a:r>
            <a:rPr lang="en-US" b="0" i="0" noProof="0">
              <a:latin typeface="MS Reference Sans Serif" panose="020B0604030504040204" pitchFamily="34" charset="0"/>
            </a:rPr>
            <a:t>Signed license agreements</a:t>
          </a:r>
          <a:endParaRPr lang="en-US" i="0" noProof="0">
            <a:latin typeface="MS Reference Sans Serif" panose="020B0604030504040204" pitchFamily="34" charset="0"/>
          </a:endParaRPr>
        </a:p>
      </dgm:t>
    </dgm:pt>
    <dgm:pt modelId="{33E6F7C7-58CD-4C85-AE3B-EDFD9626F16D}" type="parTrans" cxnId="{6CBC2A7A-D772-476D-9004-438D90A69F19}">
      <dgm:prSet/>
      <dgm:spPr/>
      <dgm:t>
        <a:bodyPr/>
        <a:lstStyle/>
        <a:p>
          <a:endParaRPr lang="en-US" i="0">
            <a:latin typeface="MS Reference Sans Serif" panose="020B0604030504040204" pitchFamily="34" charset="0"/>
          </a:endParaRPr>
        </a:p>
      </dgm:t>
    </dgm:pt>
    <dgm:pt modelId="{EDD5383C-6550-46E8-9780-85329B2EEC0A}" type="sibTrans" cxnId="{6CBC2A7A-D772-476D-9004-438D90A69F19}">
      <dgm:prSet/>
      <dgm:spPr/>
      <dgm:t>
        <a:bodyPr/>
        <a:lstStyle/>
        <a:p>
          <a:endParaRPr lang="en-US" i="0">
            <a:latin typeface="MS Reference Sans Serif" panose="020B0604030504040204" pitchFamily="34" charset="0"/>
          </a:endParaRPr>
        </a:p>
      </dgm:t>
    </dgm:pt>
    <dgm:pt modelId="{8375022D-4FC1-4DCF-B4A1-CF26695883CA}">
      <dgm:prSet/>
      <dgm:spPr>
        <a:solidFill>
          <a:srgbClr val="005C40">
            <a:alpha val="75000"/>
          </a:srgbClr>
        </a:solidFill>
      </dgm:spPr>
      <dgm:t>
        <a:bodyPr/>
        <a:lstStyle/>
        <a:p>
          <a:pPr rtl="0"/>
          <a:r>
            <a:rPr lang="en-US" b="0" i="0" noProof="0">
              <a:latin typeface="MS Reference Sans Serif" panose="020B0604030504040204" pitchFamily="34" charset="0"/>
            </a:rPr>
            <a:t>Complaints received about the operation</a:t>
          </a:r>
          <a:endParaRPr lang="en-US" i="0" noProof="0">
            <a:latin typeface="MS Reference Sans Serif" panose="020B0604030504040204" pitchFamily="34" charset="0"/>
          </a:endParaRPr>
        </a:p>
      </dgm:t>
    </dgm:pt>
    <dgm:pt modelId="{635BD698-CAFC-442B-B79C-C6C43DA12CA5}" type="parTrans" cxnId="{133CD4AC-6E49-4E26-9DAB-34CEBD10553C}">
      <dgm:prSet/>
      <dgm:spPr/>
      <dgm:t>
        <a:bodyPr/>
        <a:lstStyle/>
        <a:p>
          <a:endParaRPr lang="en-US" i="0">
            <a:latin typeface="MS Reference Sans Serif" panose="020B0604030504040204" pitchFamily="34" charset="0"/>
          </a:endParaRPr>
        </a:p>
      </dgm:t>
    </dgm:pt>
    <dgm:pt modelId="{37F49453-BB82-4658-B5DB-F3F80BDE634A}" type="sibTrans" cxnId="{133CD4AC-6E49-4E26-9DAB-34CEBD10553C}">
      <dgm:prSet/>
      <dgm:spPr/>
      <dgm:t>
        <a:bodyPr/>
        <a:lstStyle/>
        <a:p>
          <a:endParaRPr lang="en-US" i="0">
            <a:latin typeface="MS Reference Sans Serif" panose="020B0604030504040204" pitchFamily="34" charset="0"/>
          </a:endParaRPr>
        </a:p>
      </dgm:t>
    </dgm:pt>
    <dgm:pt modelId="{FB42B703-EDA2-4804-A12F-F68C02EF9B14}">
      <dgm:prSet/>
      <dgm:spPr>
        <a:solidFill>
          <a:srgbClr val="91B11B">
            <a:alpha val="50000"/>
          </a:srgbClr>
        </a:solidFill>
      </dgm:spPr>
      <dgm:t>
        <a:bodyPr/>
        <a:lstStyle/>
        <a:p>
          <a:pPr rtl="0"/>
          <a:r>
            <a:rPr lang="en-US" b="0" i="0" noProof="0">
              <a:latin typeface="MS Reference Sans Serif" panose="020B0604030504040204" pitchFamily="34" charset="0"/>
            </a:rPr>
            <a:t>Index of corruption for the country where the operator is located</a:t>
          </a:r>
          <a:endParaRPr lang="en-US" i="0" noProof="0">
            <a:latin typeface="MS Reference Sans Serif" panose="020B0604030504040204" pitchFamily="34" charset="0"/>
          </a:endParaRPr>
        </a:p>
      </dgm:t>
    </dgm:pt>
    <dgm:pt modelId="{59A463D4-C500-4EE6-A0BA-4EC9D72C2C7D}" type="parTrans" cxnId="{AB617B9F-374E-438F-99D4-5630D6066EA0}">
      <dgm:prSet/>
      <dgm:spPr/>
      <dgm:t>
        <a:bodyPr/>
        <a:lstStyle/>
        <a:p>
          <a:endParaRPr lang="en-US" i="0">
            <a:latin typeface="MS Reference Sans Serif" panose="020B0604030504040204" pitchFamily="34" charset="0"/>
          </a:endParaRPr>
        </a:p>
      </dgm:t>
    </dgm:pt>
    <dgm:pt modelId="{1FD007AB-C97A-41B9-BFFA-CD2AB3161B0A}" type="sibTrans" cxnId="{AB617B9F-374E-438F-99D4-5630D6066EA0}">
      <dgm:prSet/>
      <dgm:spPr/>
      <dgm:t>
        <a:bodyPr/>
        <a:lstStyle/>
        <a:p>
          <a:endParaRPr lang="en-US" i="0">
            <a:latin typeface="MS Reference Sans Serif" panose="020B0604030504040204" pitchFamily="34" charset="0"/>
          </a:endParaRPr>
        </a:p>
      </dgm:t>
    </dgm:pt>
    <dgm:pt modelId="{EC38D608-6D76-4027-BB1B-C1F0C65A3249}" type="pres">
      <dgm:prSet presAssocID="{FC2836D0-CD2D-4DB9-9FD6-99698D38E7B2}" presName="linear" presStyleCnt="0">
        <dgm:presLayoutVars>
          <dgm:animLvl val="lvl"/>
          <dgm:resizeHandles val="exact"/>
        </dgm:presLayoutVars>
      </dgm:prSet>
      <dgm:spPr/>
    </dgm:pt>
    <dgm:pt modelId="{ED8129C6-70A2-42C6-98FB-0B3C4D13D648}" type="pres">
      <dgm:prSet presAssocID="{A17767AC-0ED0-4F8D-81E2-F3871A14308B}" presName="parentText" presStyleLbl="node1" presStyleIdx="0" presStyleCnt="11">
        <dgm:presLayoutVars>
          <dgm:chMax val="0"/>
          <dgm:bulletEnabled val="1"/>
        </dgm:presLayoutVars>
      </dgm:prSet>
      <dgm:spPr/>
    </dgm:pt>
    <dgm:pt modelId="{E54402A2-4BDE-4EAA-9202-4DB3DA52B1DB}" type="pres">
      <dgm:prSet presAssocID="{BBE86224-06A3-4214-BB8D-BC58B9E9A915}" presName="spacer" presStyleCnt="0"/>
      <dgm:spPr/>
    </dgm:pt>
    <dgm:pt modelId="{6E9D3DCD-04E4-4C1C-B624-2D9016799E5A}" type="pres">
      <dgm:prSet presAssocID="{3C4F910F-5816-4F75-B5DD-C0097F4F809A}" presName="parentText" presStyleLbl="node1" presStyleIdx="1" presStyleCnt="11">
        <dgm:presLayoutVars>
          <dgm:chMax val="0"/>
          <dgm:bulletEnabled val="1"/>
        </dgm:presLayoutVars>
      </dgm:prSet>
      <dgm:spPr/>
    </dgm:pt>
    <dgm:pt modelId="{3D58769C-4C81-41CC-BBB1-E06A584A55D2}" type="pres">
      <dgm:prSet presAssocID="{4AF680A8-69DA-4B81-9232-B04BE8A8944A}" presName="spacer" presStyleCnt="0"/>
      <dgm:spPr/>
    </dgm:pt>
    <dgm:pt modelId="{E8475158-78CD-42D9-97C6-22E000ED04F1}" type="pres">
      <dgm:prSet presAssocID="{3C74D3B6-07E5-4AEA-B4EB-1E95F80C31B9}" presName="parentText" presStyleLbl="node1" presStyleIdx="2" presStyleCnt="11">
        <dgm:presLayoutVars>
          <dgm:chMax val="0"/>
          <dgm:bulletEnabled val="1"/>
        </dgm:presLayoutVars>
      </dgm:prSet>
      <dgm:spPr/>
    </dgm:pt>
    <dgm:pt modelId="{36F9D808-1E90-496D-98B0-9236B2754C48}" type="pres">
      <dgm:prSet presAssocID="{EAE546F1-5931-4101-BDDC-E8331A9C64F5}" presName="spacer" presStyleCnt="0"/>
      <dgm:spPr/>
    </dgm:pt>
    <dgm:pt modelId="{E00C9C8F-E012-456C-A742-CAE0B4B810A8}" type="pres">
      <dgm:prSet presAssocID="{898D5BE3-0D24-4C66-897B-D9F1AA8C288A}" presName="parentText" presStyleLbl="node1" presStyleIdx="3" presStyleCnt="11">
        <dgm:presLayoutVars>
          <dgm:chMax val="0"/>
          <dgm:bulletEnabled val="1"/>
        </dgm:presLayoutVars>
      </dgm:prSet>
      <dgm:spPr/>
    </dgm:pt>
    <dgm:pt modelId="{EEA8433B-E903-48D2-9244-8482483E712C}" type="pres">
      <dgm:prSet presAssocID="{37824EBD-BAAD-4BDC-9A58-E1745F917B38}" presName="spacer" presStyleCnt="0"/>
      <dgm:spPr/>
    </dgm:pt>
    <dgm:pt modelId="{315B2AC2-A3AB-47F0-B391-4A285E3EBD6C}" type="pres">
      <dgm:prSet presAssocID="{5E04EA18-13A4-4584-A4F7-925C04B3754B}" presName="parentText" presStyleLbl="node1" presStyleIdx="4" presStyleCnt="11">
        <dgm:presLayoutVars>
          <dgm:chMax val="0"/>
          <dgm:bulletEnabled val="1"/>
        </dgm:presLayoutVars>
      </dgm:prSet>
      <dgm:spPr/>
    </dgm:pt>
    <dgm:pt modelId="{7F537DDC-0ED2-4534-8B3C-6B9A2A5B03BC}" type="pres">
      <dgm:prSet presAssocID="{4CFA1CD9-32B9-41EE-BFBC-D5FC3834F134}" presName="spacer" presStyleCnt="0"/>
      <dgm:spPr/>
    </dgm:pt>
    <dgm:pt modelId="{D0CBF25F-690F-4507-899A-9867F2F0C831}" type="pres">
      <dgm:prSet presAssocID="{25B8658F-5D4F-4374-B6BF-3AE860F80AA0}" presName="parentText" presStyleLbl="node1" presStyleIdx="5" presStyleCnt="11">
        <dgm:presLayoutVars>
          <dgm:chMax val="0"/>
          <dgm:bulletEnabled val="1"/>
        </dgm:presLayoutVars>
      </dgm:prSet>
      <dgm:spPr/>
    </dgm:pt>
    <dgm:pt modelId="{454F2548-DC6D-4FD5-89D5-C2D9B143824C}" type="pres">
      <dgm:prSet presAssocID="{20A259F1-4EE7-44CE-B2A0-F9A905D5C664}" presName="spacer" presStyleCnt="0"/>
      <dgm:spPr/>
    </dgm:pt>
    <dgm:pt modelId="{08923CE1-DBB1-4C14-8796-22868B46861A}" type="pres">
      <dgm:prSet presAssocID="{CD7D6AEE-0A3C-45AE-8F19-966218FAD9AC}" presName="parentText" presStyleLbl="node1" presStyleIdx="6" presStyleCnt="11">
        <dgm:presLayoutVars>
          <dgm:chMax val="0"/>
          <dgm:bulletEnabled val="1"/>
        </dgm:presLayoutVars>
      </dgm:prSet>
      <dgm:spPr/>
    </dgm:pt>
    <dgm:pt modelId="{A864941F-FAE9-4C02-93AE-9164730D9411}" type="pres">
      <dgm:prSet presAssocID="{5199F141-D369-4834-ADC3-F55B40AFF447}" presName="spacer" presStyleCnt="0"/>
      <dgm:spPr/>
    </dgm:pt>
    <dgm:pt modelId="{1B98CC0D-0D3A-4F95-B8AF-766A1ECC8F8F}" type="pres">
      <dgm:prSet presAssocID="{ED960009-3B90-4208-9E55-18B52DC22F18}" presName="parentText" presStyleLbl="node1" presStyleIdx="7" presStyleCnt="11">
        <dgm:presLayoutVars>
          <dgm:chMax val="0"/>
          <dgm:bulletEnabled val="1"/>
        </dgm:presLayoutVars>
      </dgm:prSet>
      <dgm:spPr/>
    </dgm:pt>
    <dgm:pt modelId="{FC778307-4CF6-43D3-B4ED-DB82A4866CB5}" type="pres">
      <dgm:prSet presAssocID="{2260F8DD-A641-42B6-A136-78BAF80C83E6}" presName="spacer" presStyleCnt="0"/>
      <dgm:spPr/>
    </dgm:pt>
    <dgm:pt modelId="{B70AF832-81FD-4653-A00E-8302B4293D12}" type="pres">
      <dgm:prSet presAssocID="{69EC68B7-F0AB-40DC-A12A-92B8CDC848A7}" presName="parentText" presStyleLbl="node1" presStyleIdx="8" presStyleCnt="11">
        <dgm:presLayoutVars>
          <dgm:chMax val="0"/>
          <dgm:bulletEnabled val="1"/>
        </dgm:presLayoutVars>
      </dgm:prSet>
      <dgm:spPr/>
    </dgm:pt>
    <dgm:pt modelId="{674D2CED-0F67-47A1-8BD7-299B2743842D}" type="pres">
      <dgm:prSet presAssocID="{EDD5383C-6550-46E8-9780-85329B2EEC0A}" presName="spacer" presStyleCnt="0"/>
      <dgm:spPr/>
    </dgm:pt>
    <dgm:pt modelId="{D8C90923-3D43-471B-BC62-7BDF8F1DD656}" type="pres">
      <dgm:prSet presAssocID="{8375022D-4FC1-4DCF-B4A1-CF26695883CA}" presName="parentText" presStyleLbl="node1" presStyleIdx="9" presStyleCnt="11">
        <dgm:presLayoutVars>
          <dgm:chMax val="0"/>
          <dgm:bulletEnabled val="1"/>
        </dgm:presLayoutVars>
      </dgm:prSet>
      <dgm:spPr/>
    </dgm:pt>
    <dgm:pt modelId="{30DC8DFD-1C4F-4385-BA56-DA07304664E3}" type="pres">
      <dgm:prSet presAssocID="{37F49453-BB82-4658-B5DB-F3F80BDE634A}" presName="spacer" presStyleCnt="0"/>
      <dgm:spPr/>
    </dgm:pt>
    <dgm:pt modelId="{A893159F-A8A5-4DD3-BA01-BB9620DD4E0B}" type="pres">
      <dgm:prSet presAssocID="{FB42B703-EDA2-4804-A12F-F68C02EF9B14}" presName="parentText" presStyleLbl="node1" presStyleIdx="10" presStyleCnt="11">
        <dgm:presLayoutVars>
          <dgm:chMax val="0"/>
          <dgm:bulletEnabled val="1"/>
        </dgm:presLayoutVars>
      </dgm:prSet>
      <dgm:spPr/>
    </dgm:pt>
  </dgm:ptLst>
  <dgm:cxnLst>
    <dgm:cxn modelId="{75198804-23D0-4068-BFC8-F2F6F319F3FB}" srcId="{FC2836D0-CD2D-4DB9-9FD6-99698D38E7B2}" destId="{25B8658F-5D4F-4374-B6BF-3AE860F80AA0}" srcOrd="5" destOrd="0" parTransId="{AC5D4A16-8986-4250-91CB-F1F4AEB6164A}" sibTransId="{20A259F1-4EE7-44CE-B2A0-F9A905D5C664}"/>
    <dgm:cxn modelId="{F3626613-0EC7-47C8-9FFD-D47F1B352DAB}" type="presOf" srcId="{ED960009-3B90-4208-9E55-18B52DC22F18}" destId="{1B98CC0D-0D3A-4F95-B8AF-766A1ECC8F8F}" srcOrd="0" destOrd="0" presId="urn:microsoft.com/office/officeart/2005/8/layout/vList2"/>
    <dgm:cxn modelId="{E483732C-EF05-456E-B779-7EB623904047}" type="presOf" srcId="{5E04EA18-13A4-4584-A4F7-925C04B3754B}" destId="{315B2AC2-A3AB-47F0-B391-4A285E3EBD6C}" srcOrd="0" destOrd="0" presId="urn:microsoft.com/office/officeart/2005/8/layout/vList2"/>
    <dgm:cxn modelId="{5A6A453C-1E3C-4958-9B35-AE2CB4599132}" srcId="{FC2836D0-CD2D-4DB9-9FD6-99698D38E7B2}" destId="{5E04EA18-13A4-4584-A4F7-925C04B3754B}" srcOrd="4" destOrd="0" parTransId="{53438C6D-ACB5-4E73-8B0B-E0402EA604D7}" sibTransId="{4CFA1CD9-32B9-41EE-BFBC-D5FC3834F134}"/>
    <dgm:cxn modelId="{B34E2763-4DA1-4F57-9295-57C115D758BE}" type="presOf" srcId="{FC2836D0-CD2D-4DB9-9FD6-99698D38E7B2}" destId="{EC38D608-6D76-4027-BB1B-C1F0C65A3249}" srcOrd="0" destOrd="0" presId="urn:microsoft.com/office/officeart/2005/8/layout/vList2"/>
    <dgm:cxn modelId="{F18DA667-FB77-4091-8920-A82999CEBA11}" type="presOf" srcId="{69EC68B7-F0AB-40DC-A12A-92B8CDC848A7}" destId="{B70AF832-81FD-4653-A00E-8302B4293D12}" srcOrd="0" destOrd="0" presId="urn:microsoft.com/office/officeart/2005/8/layout/vList2"/>
    <dgm:cxn modelId="{B306256A-190A-48F7-B1FF-86F24A7E1267}" srcId="{FC2836D0-CD2D-4DB9-9FD6-99698D38E7B2}" destId="{3C74D3B6-07E5-4AEA-B4EB-1E95F80C31B9}" srcOrd="2" destOrd="0" parTransId="{53CAA5BA-1589-4CF6-969B-A3FE172CA050}" sibTransId="{EAE546F1-5931-4101-BDDC-E8331A9C64F5}"/>
    <dgm:cxn modelId="{E2B30E4B-A61B-44C9-A241-E2B7DC9FEFDC}" type="presOf" srcId="{8375022D-4FC1-4DCF-B4A1-CF26695883CA}" destId="{D8C90923-3D43-471B-BC62-7BDF8F1DD656}" srcOrd="0" destOrd="0" presId="urn:microsoft.com/office/officeart/2005/8/layout/vList2"/>
    <dgm:cxn modelId="{D40B2757-CDE2-41B1-85D1-1554B0086A24}" type="presOf" srcId="{25B8658F-5D4F-4374-B6BF-3AE860F80AA0}" destId="{D0CBF25F-690F-4507-899A-9867F2F0C831}" srcOrd="0" destOrd="0" presId="urn:microsoft.com/office/officeart/2005/8/layout/vList2"/>
    <dgm:cxn modelId="{6CBC2A7A-D772-476D-9004-438D90A69F19}" srcId="{FC2836D0-CD2D-4DB9-9FD6-99698D38E7B2}" destId="{69EC68B7-F0AB-40DC-A12A-92B8CDC848A7}" srcOrd="8" destOrd="0" parTransId="{33E6F7C7-58CD-4C85-AE3B-EDFD9626F16D}" sibTransId="{EDD5383C-6550-46E8-9780-85329B2EEC0A}"/>
    <dgm:cxn modelId="{3ABDFD89-0BE3-44EA-8E3C-CB70B8B45908}" type="presOf" srcId="{898D5BE3-0D24-4C66-897B-D9F1AA8C288A}" destId="{E00C9C8F-E012-456C-A742-CAE0B4B810A8}" srcOrd="0" destOrd="0" presId="urn:microsoft.com/office/officeart/2005/8/layout/vList2"/>
    <dgm:cxn modelId="{7B4AF19D-A5E9-44AC-9AAF-3499152ADA06}" type="presOf" srcId="{3C4F910F-5816-4F75-B5DD-C0097F4F809A}" destId="{6E9D3DCD-04E4-4C1C-B624-2D9016799E5A}" srcOrd="0" destOrd="0" presId="urn:microsoft.com/office/officeart/2005/8/layout/vList2"/>
    <dgm:cxn modelId="{127D469E-6382-4290-9139-9537C179EFFA}" srcId="{FC2836D0-CD2D-4DB9-9FD6-99698D38E7B2}" destId="{A17767AC-0ED0-4F8D-81E2-F3871A14308B}" srcOrd="0" destOrd="0" parTransId="{5012224A-EE2A-4F32-B4D3-6D595100AECC}" sibTransId="{BBE86224-06A3-4214-BB8D-BC58B9E9A915}"/>
    <dgm:cxn modelId="{AB617B9F-374E-438F-99D4-5630D6066EA0}" srcId="{FC2836D0-CD2D-4DB9-9FD6-99698D38E7B2}" destId="{FB42B703-EDA2-4804-A12F-F68C02EF9B14}" srcOrd="10" destOrd="0" parTransId="{59A463D4-C500-4EE6-A0BA-4EC9D72C2C7D}" sibTransId="{1FD007AB-C97A-41B9-BFFA-CD2AB3161B0A}"/>
    <dgm:cxn modelId="{133CD4AC-6E49-4E26-9DAB-34CEBD10553C}" srcId="{FC2836D0-CD2D-4DB9-9FD6-99698D38E7B2}" destId="{8375022D-4FC1-4DCF-B4A1-CF26695883CA}" srcOrd="9" destOrd="0" parTransId="{635BD698-CAFC-442B-B79C-C6C43DA12CA5}" sibTransId="{37F49453-BB82-4658-B5DB-F3F80BDE634A}"/>
    <dgm:cxn modelId="{37975EBB-2161-4C06-A4EC-4B3780B8663F}" srcId="{FC2836D0-CD2D-4DB9-9FD6-99698D38E7B2}" destId="{3C4F910F-5816-4F75-B5DD-C0097F4F809A}" srcOrd="1" destOrd="0" parTransId="{7971B701-5769-44BC-BBEC-6294518AABEB}" sibTransId="{4AF680A8-69DA-4B81-9232-B04BE8A8944A}"/>
    <dgm:cxn modelId="{66C6D7C1-2381-4FE9-8873-26751094E28C}" srcId="{FC2836D0-CD2D-4DB9-9FD6-99698D38E7B2}" destId="{CD7D6AEE-0A3C-45AE-8F19-966218FAD9AC}" srcOrd="6" destOrd="0" parTransId="{BBD71180-699C-4F24-B1F7-6C9714CCA1A3}" sibTransId="{5199F141-D369-4834-ADC3-F55B40AFF447}"/>
    <dgm:cxn modelId="{F28419C2-EEDC-4944-A39A-BFD842C81F1F}" srcId="{FC2836D0-CD2D-4DB9-9FD6-99698D38E7B2}" destId="{898D5BE3-0D24-4C66-897B-D9F1AA8C288A}" srcOrd="3" destOrd="0" parTransId="{13613083-A083-4833-98CC-396664738ED6}" sibTransId="{37824EBD-BAAD-4BDC-9A58-E1745F917B38}"/>
    <dgm:cxn modelId="{BA9520CE-42D1-48B1-B826-EB3932CB2353}" srcId="{FC2836D0-CD2D-4DB9-9FD6-99698D38E7B2}" destId="{ED960009-3B90-4208-9E55-18B52DC22F18}" srcOrd="7" destOrd="0" parTransId="{E820689E-361E-4E67-BBB3-B2DA230FE74C}" sibTransId="{2260F8DD-A641-42B6-A136-78BAF80C83E6}"/>
    <dgm:cxn modelId="{9A9C53D6-4802-4E88-82A6-BB3386366FD8}" type="presOf" srcId="{3C74D3B6-07E5-4AEA-B4EB-1E95F80C31B9}" destId="{E8475158-78CD-42D9-97C6-22E000ED04F1}" srcOrd="0" destOrd="0" presId="urn:microsoft.com/office/officeart/2005/8/layout/vList2"/>
    <dgm:cxn modelId="{AAC8FEDA-9F28-44AC-9E8A-2DDC48546965}" type="presOf" srcId="{CD7D6AEE-0A3C-45AE-8F19-966218FAD9AC}" destId="{08923CE1-DBB1-4C14-8796-22868B46861A}" srcOrd="0" destOrd="0" presId="urn:microsoft.com/office/officeart/2005/8/layout/vList2"/>
    <dgm:cxn modelId="{655E51E9-5BB0-4417-B906-7E3A3D2E45E7}" type="presOf" srcId="{FB42B703-EDA2-4804-A12F-F68C02EF9B14}" destId="{A893159F-A8A5-4DD3-BA01-BB9620DD4E0B}" srcOrd="0" destOrd="0" presId="urn:microsoft.com/office/officeart/2005/8/layout/vList2"/>
    <dgm:cxn modelId="{611488FC-6FA0-40E1-952A-7358F3EF3A29}" type="presOf" srcId="{A17767AC-0ED0-4F8D-81E2-F3871A14308B}" destId="{ED8129C6-70A2-42C6-98FB-0B3C4D13D648}" srcOrd="0" destOrd="0" presId="urn:microsoft.com/office/officeart/2005/8/layout/vList2"/>
    <dgm:cxn modelId="{B121E6EC-C681-4F62-BAD4-6F53FD835B0E}" type="presParOf" srcId="{EC38D608-6D76-4027-BB1B-C1F0C65A3249}" destId="{ED8129C6-70A2-42C6-98FB-0B3C4D13D648}" srcOrd="0" destOrd="0" presId="urn:microsoft.com/office/officeart/2005/8/layout/vList2"/>
    <dgm:cxn modelId="{750FB073-1341-4378-92DA-7EF2A7CC4573}" type="presParOf" srcId="{EC38D608-6D76-4027-BB1B-C1F0C65A3249}" destId="{E54402A2-4BDE-4EAA-9202-4DB3DA52B1DB}" srcOrd="1" destOrd="0" presId="urn:microsoft.com/office/officeart/2005/8/layout/vList2"/>
    <dgm:cxn modelId="{CB31DE90-33EC-4878-B30F-A1ABDA60A1A8}" type="presParOf" srcId="{EC38D608-6D76-4027-BB1B-C1F0C65A3249}" destId="{6E9D3DCD-04E4-4C1C-B624-2D9016799E5A}" srcOrd="2" destOrd="0" presId="urn:microsoft.com/office/officeart/2005/8/layout/vList2"/>
    <dgm:cxn modelId="{078E3CE4-C824-4C85-93E4-BC8EED39C237}" type="presParOf" srcId="{EC38D608-6D76-4027-BB1B-C1F0C65A3249}" destId="{3D58769C-4C81-41CC-BBB1-E06A584A55D2}" srcOrd="3" destOrd="0" presId="urn:microsoft.com/office/officeart/2005/8/layout/vList2"/>
    <dgm:cxn modelId="{7B2B4CC6-1176-4796-B30C-C3132194FF71}" type="presParOf" srcId="{EC38D608-6D76-4027-BB1B-C1F0C65A3249}" destId="{E8475158-78CD-42D9-97C6-22E000ED04F1}" srcOrd="4" destOrd="0" presId="urn:microsoft.com/office/officeart/2005/8/layout/vList2"/>
    <dgm:cxn modelId="{BC70E95A-185E-42B8-A2DA-B69DC0A2F790}" type="presParOf" srcId="{EC38D608-6D76-4027-BB1B-C1F0C65A3249}" destId="{36F9D808-1E90-496D-98B0-9236B2754C48}" srcOrd="5" destOrd="0" presId="urn:microsoft.com/office/officeart/2005/8/layout/vList2"/>
    <dgm:cxn modelId="{6EC1B3C2-115E-48E5-B2A2-76BAC4B8014A}" type="presParOf" srcId="{EC38D608-6D76-4027-BB1B-C1F0C65A3249}" destId="{E00C9C8F-E012-456C-A742-CAE0B4B810A8}" srcOrd="6" destOrd="0" presId="urn:microsoft.com/office/officeart/2005/8/layout/vList2"/>
    <dgm:cxn modelId="{BE704500-21EA-42F1-A3A7-0C67D08E05DB}" type="presParOf" srcId="{EC38D608-6D76-4027-BB1B-C1F0C65A3249}" destId="{EEA8433B-E903-48D2-9244-8482483E712C}" srcOrd="7" destOrd="0" presId="urn:microsoft.com/office/officeart/2005/8/layout/vList2"/>
    <dgm:cxn modelId="{E06C1F1C-CB94-4B14-9E7E-632A389A703F}" type="presParOf" srcId="{EC38D608-6D76-4027-BB1B-C1F0C65A3249}" destId="{315B2AC2-A3AB-47F0-B391-4A285E3EBD6C}" srcOrd="8" destOrd="0" presId="urn:microsoft.com/office/officeart/2005/8/layout/vList2"/>
    <dgm:cxn modelId="{5CD6C256-DEFE-4A65-803E-AED09F3B669F}" type="presParOf" srcId="{EC38D608-6D76-4027-BB1B-C1F0C65A3249}" destId="{7F537DDC-0ED2-4534-8B3C-6B9A2A5B03BC}" srcOrd="9" destOrd="0" presId="urn:microsoft.com/office/officeart/2005/8/layout/vList2"/>
    <dgm:cxn modelId="{FCC0BFF1-8C46-44E8-8E18-3E73C4C40312}" type="presParOf" srcId="{EC38D608-6D76-4027-BB1B-C1F0C65A3249}" destId="{D0CBF25F-690F-4507-899A-9867F2F0C831}" srcOrd="10" destOrd="0" presId="urn:microsoft.com/office/officeart/2005/8/layout/vList2"/>
    <dgm:cxn modelId="{C54572AA-2801-4335-B9C5-1FD00F07DEFB}" type="presParOf" srcId="{EC38D608-6D76-4027-BB1B-C1F0C65A3249}" destId="{454F2548-DC6D-4FD5-89D5-C2D9B143824C}" srcOrd="11" destOrd="0" presId="urn:microsoft.com/office/officeart/2005/8/layout/vList2"/>
    <dgm:cxn modelId="{66A766F2-26D6-4B0D-9837-F9F6C454C18C}" type="presParOf" srcId="{EC38D608-6D76-4027-BB1B-C1F0C65A3249}" destId="{08923CE1-DBB1-4C14-8796-22868B46861A}" srcOrd="12" destOrd="0" presId="urn:microsoft.com/office/officeart/2005/8/layout/vList2"/>
    <dgm:cxn modelId="{B10B0F51-A73F-4CAF-ABB8-5848FF88CF78}" type="presParOf" srcId="{EC38D608-6D76-4027-BB1B-C1F0C65A3249}" destId="{A864941F-FAE9-4C02-93AE-9164730D9411}" srcOrd="13" destOrd="0" presId="urn:microsoft.com/office/officeart/2005/8/layout/vList2"/>
    <dgm:cxn modelId="{23D08106-6CAF-4BBE-B3BC-C14D1E6CAAF1}" type="presParOf" srcId="{EC38D608-6D76-4027-BB1B-C1F0C65A3249}" destId="{1B98CC0D-0D3A-4F95-B8AF-766A1ECC8F8F}" srcOrd="14" destOrd="0" presId="urn:microsoft.com/office/officeart/2005/8/layout/vList2"/>
    <dgm:cxn modelId="{96D06E68-A21C-4B40-96FA-B89E9A525FD4}" type="presParOf" srcId="{EC38D608-6D76-4027-BB1B-C1F0C65A3249}" destId="{FC778307-4CF6-43D3-B4ED-DB82A4866CB5}" srcOrd="15" destOrd="0" presId="urn:microsoft.com/office/officeart/2005/8/layout/vList2"/>
    <dgm:cxn modelId="{7AA12E75-3695-4852-8497-E3868EAAD887}" type="presParOf" srcId="{EC38D608-6D76-4027-BB1B-C1F0C65A3249}" destId="{B70AF832-81FD-4653-A00E-8302B4293D12}" srcOrd="16" destOrd="0" presId="urn:microsoft.com/office/officeart/2005/8/layout/vList2"/>
    <dgm:cxn modelId="{7A3E1A34-1BC2-45B5-9F52-B162588CCC57}" type="presParOf" srcId="{EC38D608-6D76-4027-BB1B-C1F0C65A3249}" destId="{674D2CED-0F67-47A1-8BD7-299B2743842D}" srcOrd="17" destOrd="0" presId="urn:microsoft.com/office/officeart/2005/8/layout/vList2"/>
    <dgm:cxn modelId="{58091F9E-A114-4495-AC70-9A2783F3CD20}" type="presParOf" srcId="{EC38D608-6D76-4027-BB1B-C1F0C65A3249}" destId="{D8C90923-3D43-471B-BC62-7BDF8F1DD656}" srcOrd="18" destOrd="0" presId="urn:microsoft.com/office/officeart/2005/8/layout/vList2"/>
    <dgm:cxn modelId="{98FE0E84-9240-4703-B841-502586EFEF09}" type="presParOf" srcId="{EC38D608-6D76-4027-BB1B-C1F0C65A3249}" destId="{30DC8DFD-1C4F-4385-BA56-DA07304664E3}" srcOrd="19" destOrd="0" presId="urn:microsoft.com/office/officeart/2005/8/layout/vList2"/>
    <dgm:cxn modelId="{ACA095DF-205D-4E48-9DFB-1396C9BDD70F}" type="presParOf" srcId="{EC38D608-6D76-4027-BB1B-C1F0C65A3249}" destId="{A893159F-A8A5-4DD3-BA01-BB9620DD4E0B}"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129C6-70A2-42C6-98FB-0B3C4D13D648}">
      <dsp:nvSpPr>
        <dsp:cNvPr id="0" name=""/>
        <dsp:cNvSpPr/>
      </dsp:nvSpPr>
      <dsp:spPr>
        <a:xfrm>
          <a:off x="0" y="35407"/>
          <a:ext cx="9205913" cy="383760"/>
        </a:xfrm>
        <a:prstGeom prst="roundRect">
          <a:avLst/>
        </a:prstGeom>
        <a:solidFill>
          <a:srgbClr val="005C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Physical possession of the certified product</a:t>
          </a:r>
          <a:endParaRPr lang="en-US" sz="1600" i="0" kern="1200" noProof="0">
            <a:latin typeface="MS Reference Sans Serif" panose="020B0604030504040204" pitchFamily="34" charset="0"/>
          </a:endParaRPr>
        </a:p>
      </dsp:txBody>
      <dsp:txXfrm>
        <a:off x="18734" y="54141"/>
        <a:ext cx="9168445" cy="346292"/>
      </dsp:txXfrm>
    </dsp:sp>
    <dsp:sp modelId="{6E9D3DCD-04E4-4C1C-B624-2D9016799E5A}">
      <dsp:nvSpPr>
        <dsp:cNvPr id="0" name=""/>
        <dsp:cNvSpPr/>
      </dsp:nvSpPr>
      <dsp:spPr>
        <a:xfrm>
          <a:off x="0" y="465247"/>
          <a:ext cx="9205913" cy="383760"/>
        </a:xfrm>
        <a:prstGeom prst="roundRect">
          <a:avLst/>
        </a:prstGeom>
        <a:solidFill>
          <a:srgbClr val="91B1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Volume of product purchased</a:t>
          </a:r>
          <a:endParaRPr lang="en-US" sz="1600" i="0" kern="1200" noProof="0">
            <a:latin typeface="MS Reference Sans Serif" panose="020B0604030504040204" pitchFamily="34" charset="0"/>
          </a:endParaRPr>
        </a:p>
      </dsp:txBody>
      <dsp:txXfrm>
        <a:off x="18734" y="483981"/>
        <a:ext cx="9168445" cy="346292"/>
      </dsp:txXfrm>
    </dsp:sp>
    <dsp:sp modelId="{E8475158-78CD-42D9-97C6-22E000ED04F1}">
      <dsp:nvSpPr>
        <dsp:cNvPr id="0" name=""/>
        <dsp:cNvSpPr/>
      </dsp:nvSpPr>
      <dsp:spPr>
        <a:xfrm>
          <a:off x="0" y="895087"/>
          <a:ext cx="9205913" cy="383760"/>
        </a:xfrm>
        <a:prstGeom prst="roundRect">
          <a:avLst/>
        </a:prstGeom>
        <a:solidFill>
          <a:srgbClr val="B30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Handling of certified and non-certified product</a:t>
          </a:r>
          <a:endParaRPr lang="en-US" sz="1600" i="0" kern="1200" noProof="0">
            <a:latin typeface="MS Reference Sans Serif" panose="020B0604030504040204" pitchFamily="34" charset="0"/>
          </a:endParaRPr>
        </a:p>
      </dsp:txBody>
      <dsp:txXfrm>
        <a:off x="18734" y="913821"/>
        <a:ext cx="9168445" cy="346292"/>
      </dsp:txXfrm>
    </dsp:sp>
    <dsp:sp modelId="{E00C9C8F-E012-456C-A742-CAE0B4B810A8}">
      <dsp:nvSpPr>
        <dsp:cNvPr id="0" name=""/>
        <dsp:cNvSpPr/>
      </dsp:nvSpPr>
      <dsp:spPr>
        <a:xfrm>
          <a:off x="0" y="1324927"/>
          <a:ext cx="9205913" cy="383760"/>
        </a:xfrm>
        <a:prstGeom prst="roundRect">
          <a:avLst/>
        </a:prstGeom>
        <a:solidFill>
          <a:srgbClr val="005C4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Content of certified inputs</a:t>
          </a:r>
          <a:endParaRPr lang="en-US" sz="1600" i="0" kern="1200" noProof="0">
            <a:latin typeface="MS Reference Sans Serif" panose="020B0604030504040204" pitchFamily="34" charset="0"/>
          </a:endParaRPr>
        </a:p>
      </dsp:txBody>
      <dsp:txXfrm>
        <a:off x="18734" y="1343661"/>
        <a:ext cx="9168445" cy="346292"/>
      </dsp:txXfrm>
    </dsp:sp>
    <dsp:sp modelId="{315B2AC2-A3AB-47F0-B391-4A285E3EBD6C}">
      <dsp:nvSpPr>
        <dsp:cNvPr id="0" name=""/>
        <dsp:cNvSpPr/>
      </dsp:nvSpPr>
      <dsp:spPr>
        <a:xfrm>
          <a:off x="0" y="1754767"/>
          <a:ext cx="9205913" cy="383760"/>
        </a:xfrm>
        <a:prstGeom prst="roundRect">
          <a:avLst/>
        </a:prstGeom>
        <a:solidFill>
          <a:srgbClr val="91B11B">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Manufacture of multi-ingredient products</a:t>
          </a:r>
          <a:endParaRPr lang="en-US" sz="1600" i="0" kern="1200" noProof="0">
            <a:latin typeface="MS Reference Sans Serif" panose="020B0604030504040204" pitchFamily="34" charset="0"/>
          </a:endParaRPr>
        </a:p>
      </dsp:txBody>
      <dsp:txXfrm>
        <a:off x="18734" y="1773501"/>
        <a:ext cx="9168445" cy="346292"/>
      </dsp:txXfrm>
    </dsp:sp>
    <dsp:sp modelId="{D0CBF25F-690F-4507-899A-9867F2F0C831}">
      <dsp:nvSpPr>
        <dsp:cNvPr id="0" name=""/>
        <dsp:cNvSpPr/>
      </dsp:nvSpPr>
      <dsp:spPr>
        <a:xfrm>
          <a:off x="0" y="2184607"/>
          <a:ext cx="9205913" cy="383760"/>
        </a:xfrm>
        <a:prstGeom prst="roundRect">
          <a:avLst/>
        </a:prstGeom>
        <a:solidFill>
          <a:srgbClr val="B30838">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Global Food Safety, ISO 22000 or similar certificate</a:t>
          </a:r>
          <a:endParaRPr lang="en-US" sz="1600" i="0" kern="1200" noProof="0">
            <a:latin typeface="MS Reference Sans Serif" panose="020B0604030504040204" pitchFamily="34" charset="0"/>
          </a:endParaRPr>
        </a:p>
      </dsp:txBody>
      <dsp:txXfrm>
        <a:off x="18734" y="2203341"/>
        <a:ext cx="9168445" cy="346292"/>
      </dsp:txXfrm>
    </dsp:sp>
    <dsp:sp modelId="{08923CE1-DBB1-4C14-8796-22868B46861A}">
      <dsp:nvSpPr>
        <dsp:cNvPr id="0" name=""/>
        <dsp:cNvSpPr/>
      </dsp:nvSpPr>
      <dsp:spPr>
        <a:xfrm>
          <a:off x="0" y="2614447"/>
          <a:ext cx="9205913" cy="383760"/>
        </a:xfrm>
        <a:prstGeom prst="roundRect">
          <a:avLst/>
        </a:prstGeom>
        <a:solidFill>
          <a:srgbClr val="005C4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Use of Rainforest Alliance registered trademarks</a:t>
          </a:r>
          <a:endParaRPr lang="en-US" sz="1600" i="0" kern="1200" noProof="0">
            <a:latin typeface="MS Reference Sans Serif" panose="020B0604030504040204" pitchFamily="34" charset="0"/>
          </a:endParaRPr>
        </a:p>
      </dsp:txBody>
      <dsp:txXfrm>
        <a:off x="18734" y="2633181"/>
        <a:ext cx="9168445" cy="346292"/>
      </dsp:txXfrm>
    </dsp:sp>
    <dsp:sp modelId="{1B98CC0D-0D3A-4F95-B8AF-766A1ECC8F8F}">
      <dsp:nvSpPr>
        <dsp:cNvPr id="0" name=""/>
        <dsp:cNvSpPr/>
      </dsp:nvSpPr>
      <dsp:spPr>
        <a:xfrm>
          <a:off x="0" y="3044287"/>
          <a:ext cx="9205913" cy="383760"/>
        </a:xfrm>
        <a:prstGeom prst="roundRect">
          <a:avLst/>
        </a:prstGeom>
        <a:solidFill>
          <a:srgbClr val="91B11B">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Compliance with RA traceability systems</a:t>
          </a:r>
          <a:endParaRPr lang="en-US" sz="1600" i="0" kern="1200" noProof="0">
            <a:latin typeface="MS Reference Sans Serif" panose="020B0604030504040204" pitchFamily="34" charset="0"/>
          </a:endParaRPr>
        </a:p>
      </dsp:txBody>
      <dsp:txXfrm>
        <a:off x="18734" y="3063021"/>
        <a:ext cx="9168445" cy="346292"/>
      </dsp:txXfrm>
    </dsp:sp>
    <dsp:sp modelId="{B70AF832-81FD-4653-A00E-8302B4293D12}">
      <dsp:nvSpPr>
        <dsp:cNvPr id="0" name=""/>
        <dsp:cNvSpPr/>
      </dsp:nvSpPr>
      <dsp:spPr>
        <a:xfrm>
          <a:off x="0" y="3474127"/>
          <a:ext cx="9205913" cy="383760"/>
        </a:xfrm>
        <a:prstGeom prst="roundRect">
          <a:avLst/>
        </a:prstGeom>
        <a:solidFill>
          <a:srgbClr val="B30838">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Signed license agreements</a:t>
          </a:r>
          <a:endParaRPr lang="en-US" sz="1600" i="0" kern="1200" noProof="0">
            <a:latin typeface="MS Reference Sans Serif" panose="020B0604030504040204" pitchFamily="34" charset="0"/>
          </a:endParaRPr>
        </a:p>
      </dsp:txBody>
      <dsp:txXfrm>
        <a:off x="18734" y="3492861"/>
        <a:ext cx="9168445" cy="346292"/>
      </dsp:txXfrm>
    </dsp:sp>
    <dsp:sp modelId="{D8C90923-3D43-471B-BC62-7BDF8F1DD656}">
      <dsp:nvSpPr>
        <dsp:cNvPr id="0" name=""/>
        <dsp:cNvSpPr/>
      </dsp:nvSpPr>
      <dsp:spPr>
        <a:xfrm>
          <a:off x="0" y="3903967"/>
          <a:ext cx="9205913" cy="383760"/>
        </a:xfrm>
        <a:prstGeom prst="roundRect">
          <a:avLst/>
        </a:prstGeom>
        <a:solidFill>
          <a:srgbClr val="005C4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Complaints received about the operation</a:t>
          </a:r>
          <a:endParaRPr lang="en-US" sz="1600" i="0" kern="1200" noProof="0">
            <a:latin typeface="MS Reference Sans Serif" panose="020B0604030504040204" pitchFamily="34" charset="0"/>
          </a:endParaRPr>
        </a:p>
      </dsp:txBody>
      <dsp:txXfrm>
        <a:off x="18734" y="3922701"/>
        <a:ext cx="9168445" cy="346292"/>
      </dsp:txXfrm>
    </dsp:sp>
    <dsp:sp modelId="{A893159F-A8A5-4DD3-BA01-BB9620DD4E0B}">
      <dsp:nvSpPr>
        <dsp:cNvPr id="0" name=""/>
        <dsp:cNvSpPr/>
      </dsp:nvSpPr>
      <dsp:spPr>
        <a:xfrm>
          <a:off x="0" y="4333807"/>
          <a:ext cx="9205913" cy="383760"/>
        </a:xfrm>
        <a:prstGeom prst="roundRect">
          <a:avLst/>
        </a:prstGeom>
        <a:solidFill>
          <a:srgbClr val="91B11B">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noProof="0">
              <a:latin typeface="MS Reference Sans Serif" panose="020B0604030504040204" pitchFamily="34" charset="0"/>
            </a:rPr>
            <a:t>Index of corruption for the country where the operator is located</a:t>
          </a:r>
          <a:endParaRPr lang="en-US" sz="1600" i="0" kern="1200" noProof="0">
            <a:latin typeface="MS Reference Sans Serif" panose="020B0604030504040204" pitchFamily="34" charset="0"/>
          </a:endParaRPr>
        </a:p>
      </dsp:txBody>
      <dsp:txXfrm>
        <a:off x="18734" y="4352541"/>
        <a:ext cx="916844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D1FA7-5D4F-9344-BE0D-55EEDB15DF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53E9E3-71D9-884B-861B-8C6B7A3357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1E98D2-61B2-4A46-B573-178E7EF2D4EC}" type="datetimeFigureOut">
              <a:rPr lang="en-US" smtClean="0"/>
              <a:t>5/15/2019</a:t>
            </a:fld>
            <a:endParaRPr lang="en-US"/>
          </a:p>
        </p:txBody>
      </p:sp>
      <p:sp>
        <p:nvSpPr>
          <p:cNvPr id="4" name="Footer Placeholder 3">
            <a:extLst>
              <a:ext uri="{FF2B5EF4-FFF2-40B4-BE49-F238E27FC236}">
                <a16:creationId xmlns:a16="http://schemas.microsoft.com/office/drawing/2014/main" id="{20602731-7D24-9943-A219-54A82D544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582F9E-4766-C143-BE6C-13600321BF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D7C56A-0264-3B45-A1B1-C18F731BFF37}" type="slidenum">
              <a:rPr lang="en-US" smtClean="0"/>
              <a:t>‹#›</a:t>
            </a:fld>
            <a:endParaRPr lang="en-US"/>
          </a:p>
        </p:txBody>
      </p:sp>
    </p:spTree>
    <p:extLst>
      <p:ext uri="{BB962C8B-B14F-4D97-AF65-F5344CB8AC3E}">
        <p14:creationId xmlns:p14="http://schemas.microsoft.com/office/powerpoint/2010/main" val="93005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D95AD-50B1-3140-BED5-44205FCC8515}"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B7DB6-5A55-3146-B4EA-6DC91481F5EF}" type="slidenum">
              <a:rPr lang="en-US" smtClean="0"/>
              <a:t>‹#›</a:t>
            </a:fld>
            <a:endParaRPr lang="en-US"/>
          </a:p>
        </p:txBody>
      </p:sp>
    </p:spTree>
    <p:extLst>
      <p:ext uri="{BB962C8B-B14F-4D97-AF65-F5344CB8AC3E}">
        <p14:creationId xmlns:p14="http://schemas.microsoft.com/office/powerpoint/2010/main" val="210410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sz="1200" dirty="0">
                <a:solidFill>
                  <a:schemeClr val="accent2">
                    <a:lumMod val="75000"/>
                  </a:schemeClr>
                </a:solidFill>
                <a:latin typeface="+mn-lt"/>
              </a:rPr>
              <a:t>In 2012, SAN and Rainforest Alliance launched the first required chain of custody system, which included the policy and the standards.</a:t>
            </a:r>
          </a:p>
          <a:p>
            <a:pPr lvl="0">
              <a:buNone/>
            </a:pPr>
            <a:r>
              <a:rPr lang="en-US" sz="1200" dirty="0">
                <a:solidFill>
                  <a:schemeClr val="accent2">
                    <a:lumMod val="75000"/>
                  </a:schemeClr>
                </a:solidFill>
                <a:latin typeface="+mn-lt"/>
              </a:rPr>
              <a:t>After one year of implementation, it was evident that some adjustments had to be made to the policy and especially to the standards of this system.</a:t>
            </a:r>
          </a:p>
          <a:p>
            <a:pPr lvl="0">
              <a:buNone/>
            </a:pPr>
            <a:r>
              <a:rPr lang="en-US" sz="1200" dirty="0">
                <a:solidFill>
                  <a:schemeClr val="accent2">
                    <a:lumMod val="75000"/>
                  </a:schemeClr>
                </a:solidFill>
                <a:latin typeface="+mn-lt"/>
              </a:rPr>
              <a:t>In order to enable more efficient implementation and reach all the operators that are not yet in the system, the SAN Board of Directors approved a series of changes to the policy and standards in early 2014.</a:t>
            </a:r>
          </a:p>
          <a:p>
            <a:pPr lvl="0">
              <a:buNone/>
            </a:pPr>
            <a:r>
              <a:rPr lang="en-US" sz="1200" dirty="0">
                <a:solidFill>
                  <a:schemeClr val="accent2">
                    <a:lumMod val="75000"/>
                  </a:schemeClr>
                </a:solidFill>
                <a:latin typeface="+mn-lt"/>
              </a:rPr>
              <a:t>While the changes in the standards achieved the desired objective, the policy still had major gaps, especially in terms of the operators included in the scope and the intensity of the audit activities.</a:t>
            </a:r>
          </a:p>
          <a:p>
            <a:pPr lvl="0">
              <a:buNone/>
            </a:pPr>
            <a:endParaRPr lang="en-US" sz="1200" dirty="0">
              <a:solidFill>
                <a:schemeClr val="accent2">
                  <a:lumMod val="75000"/>
                </a:schemeClr>
              </a:solidFill>
              <a:latin typeface="+mn-lt"/>
            </a:endParaRPr>
          </a:p>
          <a:p>
            <a:pPr lvl="0">
              <a:buNone/>
            </a:pPr>
            <a:r>
              <a:rPr lang="en-US" sz="1200" dirty="0">
                <a:solidFill>
                  <a:schemeClr val="accent2">
                    <a:lumMod val="75000"/>
                  </a:schemeClr>
                </a:solidFill>
              </a:rPr>
              <a:t>To resolve this problem, this new </a:t>
            </a:r>
            <a:r>
              <a:rPr lang="en-US" sz="1200" dirty="0" err="1">
                <a:solidFill>
                  <a:schemeClr val="accent2">
                    <a:lumMod val="75000"/>
                  </a:schemeClr>
                </a:solidFill>
              </a:rPr>
              <a:t>CoC</a:t>
            </a:r>
            <a:r>
              <a:rPr lang="en-US" sz="1200" dirty="0">
                <a:solidFill>
                  <a:schemeClr val="accent2">
                    <a:lumMod val="75000"/>
                  </a:schemeClr>
                </a:solidFill>
              </a:rPr>
              <a:t> system  was launched in early 2015, with several key changes in the policy. The most important ones are:</a:t>
            </a:r>
          </a:p>
          <a:p>
            <a:pPr marL="171450" lvl="3" indent="-171450">
              <a:buFont typeface="Arial" panose="020B0604020202020204" pitchFamily="34" charset="0"/>
              <a:buChar char="•"/>
            </a:pPr>
            <a:r>
              <a:rPr lang="en-US" sz="1200" dirty="0">
                <a:solidFill>
                  <a:schemeClr val="accent2">
                    <a:lumMod val="75000"/>
                  </a:schemeClr>
                </a:solidFill>
              </a:rPr>
              <a:t>An expanded and well defined scope</a:t>
            </a:r>
            <a:endParaRPr lang="en-US" sz="1200" dirty="0">
              <a:solidFill>
                <a:srgbClr val="FF0000"/>
              </a:solidFill>
            </a:endParaRPr>
          </a:p>
          <a:p>
            <a:pPr marL="171450" lvl="3" indent="-171450">
              <a:buFont typeface="Arial" panose="020B0604020202020204" pitchFamily="34" charset="0"/>
              <a:buChar char="•"/>
            </a:pPr>
            <a:r>
              <a:rPr lang="en-US" sz="1200" dirty="0">
                <a:solidFill>
                  <a:schemeClr val="accent2">
                    <a:lumMod val="75000"/>
                  </a:schemeClr>
                </a:solidFill>
              </a:rPr>
              <a:t>The implementation of a risk-based approach: types and frequencies of audits will not be identical for all operators</a:t>
            </a:r>
          </a:p>
          <a:p>
            <a:pPr marL="171450" lvl="3" indent="-171450">
              <a:buFont typeface="Arial" panose="020B0604020202020204" pitchFamily="34" charset="0"/>
              <a:buChar char="•"/>
            </a:pPr>
            <a:r>
              <a:rPr lang="en-US" sz="1200" dirty="0">
                <a:solidFill>
                  <a:schemeClr val="accent2">
                    <a:lumMod val="75000"/>
                  </a:schemeClr>
                </a:solidFill>
              </a:rPr>
              <a:t>Better defined roles for each actor within the process</a:t>
            </a:r>
          </a:p>
          <a:p>
            <a:pPr marL="171450" lvl="3" indent="-171450">
              <a:buFont typeface="Arial" panose="020B0604020202020204" pitchFamily="34" charset="0"/>
              <a:buChar char="•"/>
            </a:pPr>
            <a:r>
              <a:rPr lang="en-US" sz="1200" dirty="0">
                <a:solidFill>
                  <a:schemeClr val="accent2">
                    <a:lumMod val="75000"/>
                  </a:schemeClr>
                </a:solidFill>
              </a:rPr>
              <a:t>Evaluation of some </a:t>
            </a:r>
            <a:r>
              <a:rPr lang="en-US" sz="1200" dirty="0" err="1">
                <a:solidFill>
                  <a:schemeClr val="accent2">
                    <a:lumMod val="75000"/>
                  </a:schemeClr>
                </a:solidFill>
              </a:rPr>
              <a:t>CoC</a:t>
            </a:r>
            <a:r>
              <a:rPr lang="en-US" sz="1200" dirty="0">
                <a:solidFill>
                  <a:schemeClr val="accent2">
                    <a:lumMod val="75000"/>
                  </a:schemeClr>
                </a:solidFill>
              </a:rPr>
              <a:t> criteria for  farms and groups – farms and groups no longer require </a:t>
            </a:r>
            <a:r>
              <a:rPr lang="en-US" sz="1200" dirty="0" err="1">
                <a:solidFill>
                  <a:schemeClr val="accent2">
                    <a:lumMod val="75000"/>
                  </a:schemeClr>
                </a:solidFill>
              </a:rPr>
              <a:t>CoC</a:t>
            </a:r>
            <a:r>
              <a:rPr lang="en-US" sz="1200" dirty="0">
                <a:solidFill>
                  <a:schemeClr val="accent2">
                    <a:lumMod val="75000"/>
                  </a:schemeClr>
                </a:solidFill>
              </a:rPr>
              <a:t> certification.</a:t>
            </a:r>
          </a:p>
          <a:p>
            <a:endParaRPr lang="en-US" dirty="0"/>
          </a:p>
        </p:txBody>
      </p:sp>
      <p:sp>
        <p:nvSpPr>
          <p:cNvPr id="4" name="Slide Number Placeholder 3"/>
          <p:cNvSpPr>
            <a:spLocks noGrp="1"/>
          </p:cNvSpPr>
          <p:nvPr>
            <p:ph type="sldNum" sz="quarter" idx="5"/>
          </p:nvPr>
        </p:nvSpPr>
        <p:spPr/>
        <p:txBody>
          <a:bodyPr/>
          <a:lstStyle/>
          <a:p>
            <a:fld id="{BE9B7DB6-5A55-3146-B4EA-6DC91481F5EF}" type="slidenum">
              <a:rPr lang="en-US" smtClean="0"/>
              <a:t>1</a:t>
            </a:fld>
            <a:endParaRPr lang="en-US"/>
          </a:p>
        </p:txBody>
      </p:sp>
    </p:spTree>
    <p:extLst>
      <p:ext uri="{BB962C8B-B14F-4D97-AF65-F5344CB8AC3E}">
        <p14:creationId xmlns:p14="http://schemas.microsoft.com/office/powerpoint/2010/main" val="264522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rPr>
              <a:t>What kinds of chain of custody authorizations does the new system recognize?</a:t>
            </a:r>
          </a:p>
          <a:p>
            <a:r>
              <a:rPr lang="en-US" sz="1200" b="1" u="sng">
                <a:solidFill>
                  <a:schemeClr val="accent1">
                    <a:lumMod val="50000"/>
                  </a:schemeClr>
                </a:solidFill>
                <a:latin typeface="+mn-lt"/>
              </a:rPr>
              <a:t>1 - ENDORSEMENT</a:t>
            </a:r>
            <a:endParaRPr lang="en-US" sz="1200" b="1" u="sng">
              <a:solidFill>
                <a:srgbClr val="FF0000"/>
              </a:solidFill>
              <a:latin typeface="+mn-lt"/>
            </a:endParaRPr>
          </a:p>
          <a:p>
            <a:r>
              <a:rPr lang="en-US" sz="1200">
                <a:solidFill>
                  <a:schemeClr val="accent2">
                    <a:lumMod val="50000"/>
                  </a:schemeClr>
                </a:solidFill>
                <a:latin typeface="+mn-lt"/>
              </a:rPr>
              <a:t>This is issued directly by Rainforest Alliance to those operators that are within the scope of the system, but placed at the lowest level of risk.</a:t>
            </a:r>
          </a:p>
          <a:p>
            <a:r>
              <a:rPr lang="en-US" sz="1200" b="1" u="sng">
                <a:solidFill>
                  <a:schemeClr val="accent2">
                    <a:lumMod val="50000"/>
                  </a:schemeClr>
                </a:solidFill>
                <a:latin typeface="+mn-lt"/>
              </a:rPr>
              <a:t>2 - CERTIFICATION</a:t>
            </a:r>
          </a:p>
          <a:p>
            <a:r>
              <a:rPr lang="en-US" sz="1200">
                <a:solidFill>
                  <a:schemeClr val="accent2">
                    <a:lumMod val="50000"/>
                  </a:schemeClr>
                </a:solidFill>
                <a:latin typeface="+mn-lt"/>
              </a:rPr>
              <a:t>A certificate can only be issued by an accredited Certification Body, following an audit. Every operator within the scope that is not placed in the ‘very low risk’ category must obtain a certificate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00B05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00B050"/>
                </a:solidFill>
                <a:latin typeface="Corbel" panose="020B0503020204020204" pitchFamily="34" charset="0"/>
              </a:rPr>
              <a:t>Operators that have an endorsement</a:t>
            </a:r>
            <a:r>
              <a:rPr lang="en-US" sz="1200" i="1">
                <a:solidFill>
                  <a:srgbClr val="FF0000"/>
                </a:solidFill>
                <a:latin typeface="Corbel" panose="020B0503020204020204" pitchFamily="34" charset="0"/>
              </a:rPr>
              <a:t> </a:t>
            </a:r>
            <a:r>
              <a:rPr lang="en-US" sz="1200" i="1">
                <a:solidFill>
                  <a:srgbClr val="00B050"/>
                </a:solidFill>
                <a:latin typeface="Corbel" panose="020B0503020204020204" pitchFamily="34" charset="0"/>
              </a:rPr>
              <a:t>never need to contact a Certification Body, unless their level of risk changes.</a:t>
            </a:r>
          </a:p>
          <a:p>
            <a:endParaRPr lang="en-GB"/>
          </a:p>
        </p:txBody>
      </p:sp>
    </p:spTree>
    <p:extLst>
      <p:ext uri="{BB962C8B-B14F-4D97-AF65-F5344CB8AC3E}">
        <p14:creationId xmlns:p14="http://schemas.microsoft.com/office/powerpoint/2010/main" val="105214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operator within the chain of custody scope can be placed at any of the four levels of risk – this level can change over time</a:t>
            </a:r>
          </a:p>
          <a:p>
            <a:endParaRPr lang="en-GB"/>
          </a:p>
        </p:txBody>
      </p:sp>
    </p:spTree>
    <p:extLst>
      <p:ext uri="{BB962C8B-B14F-4D97-AF65-F5344CB8AC3E}">
        <p14:creationId xmlns:p14="http://schemas.microsoft.com/office/powerpoint/2010/main" val="26512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Aft>
                <a:spcPts val="600"/>
              </a:spcAft>
              <a:buFont typeface="Arial" panose="020B0604020202020204" pitchFamily="34" charset="0"/>
              <a:buChar char="•"/>
            </a:pPr>
            <a:r>
              <a:rPr lang="en-US" sz="1200" i="0">
                <a:solidFill>
                  <a:srgbClr val="00958F"/>
                </a:solidFill>
              </a:rPr>
              <a:t>PO = Participating Operator</a:t>
            </a:r>
          </a:p>
          <a:p>
            <a:pPr marL="285750" indent="-285750">
              <a:lnSpc>
                <a:spcPct val="100000"/>
              </a:lnSpc>
              <a:spcAft>
                <a:spcPts val="600"/>
              </a:spcAft>
              <a:buFont typeface="Arial" panose="020B0604020202020204" pitchFamily="34" charset="0"/>
              <a:buChar char="•"/>
            </a:pPr>
            <a:r>
              <a:rPr lang="en-US" sz="1200" i="0">
                <a:solidFill>
                  <a:srgbClr val="00958F"/>
                </a:solidFill>
              </a:rPr>
              <a:t>RA = Rainforest Alliance</a:t>
            </a:r>
          </a:p>
          <a:p>
            <a:pPr marL="285750" indent="-285750">
              <a:lnSpc>
                <a:spcPct val="100000"/>
              </a:lnSpc>
              <a:spcAft>
                <a:spcPts val="600"/>
              </a:spcAft>
              <a:buFont typeface="Arial" panose="020B0604020202020204" pitchFamily="34" charset="0"/>
              <a:buChar char="•"/>
            </a:pPr>
            <a:r>
              <a:rPr lang="en-US" sz="1200" i="0">
                <a:solidFill>
                  <a:srgbClr val="00958F"/>
                </a:solidFill>
              </a:rPr>
              <a:t>CTT = “Claims, Trademarks and Traceability” team of Rainforest Alliance</a:t>
            </a:r>
          </a:p>
          <a:p>
            <a:pPr marL="285750" indent="-285750">
              <a:lnSpc>
                <a:spcPct val="100000"/>
              </a:lnSpc>
              <a:spcAft>
                <a:spcPts val="600"/>
              </a:spcAft>
              <a:buFont typeface="Arial" panose="020B0604020202020204" pitchFamily="34" charset="0"/>
              <a:buChar char="•"/>
            </a:pPr>
            <a:r>
              <a:rPr lang="en-US" sz="1200" i="0">
                <a:solidFill>
                  <a:srgbClr val="00958F"/>
                </a:solidFill>
              </a:rPr>
              <a:t>CB = Certification Body</a:t>
            </a:r>
          </a:p>
          <a:p>
            <a:endParaRPr lang="en-US" altLang="zh-CN"/>
          </a:p>
          <a:p>
            <a:endParaRPr lang="en-GB"/>
          </a:p>
        </p:txBody>
      </p:sp>
    </p:spTree>
    <p:extLst>
      <p:ext uri="{BB962C8B-B14F-4D97-AF65-F5344CB8AC3E}">
        <p14:creationId xmlns:p14="http://schemas.microsoft.com/office/powerpoint/2010/main" val="227164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6577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accent1">
                    <a:lumMod val="50000"/>
                  </a:schemeClr>
                </a:solidFill>
                <a:latin typeface="Microsoft New Tai Lue" panose="020B0502040204020203" pitchFamily="34" charset="0"/>
                <a:cs typeface="Microsoft New Tai Lue" panose="020B0502040204020203" pitchFamily="34" charset="0"/>
              </a:rPr>
              <a:t>The certification cycle is a three-year cycle, which starts with a certification audit, followed by two annual audits.</a:t>
            </a:r>
          </a:p>
          <a:p>
            <a:r>
              <a:rPr lang="en-US">
                <a:solidFill>
                  <a:schemeClr val="accent1">
                    <a:lumMod val="50000"/>
                  </a:schemeClr>
                </a:solidFill>
                <a:latin typeface="Microsoft New Tai Lue" panose="020B0502040204020203" pitchFamily="34" charset="0"/>
                <a:cs typeface="Microsoft New Tai Lue" panose="020B0502040204020203" pitchFamily="34" charset="0"/>
              </a:rPr>
              <a:t>Obviously, this cycle does not apply to operators that receive an endorsement from Rainforest Alliance</a:t>
            </a:r>
            <a:endParaRPr lang="en-GB"/>
          </a:p>
        </p:txBody>
      </p:sp>
    </p:spTree>
    <p:extLst>
      <p:ext uri="{BB962C8B-B14F-4D97-AF65-F5344CB8AC3E}">
        <p14:creationId xmlns:p14="http://schemas.microsoft.com/office/powerpoint/2010/main" val="3093887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latin typeface="MS Reference Sans Serif" panose="020B0604030504040204" pitchFamily="34" charset="0"/>
              </a:rPr>
              <a:t>Very low risk: These do not</a:t>
            </a:r>
            <a:r>
              <a:rPr lang="en-US" sz="1200" baseline="0" noProof="0">
                <a:latin typeface="MS Reference Sans Serif" panose="020B0604030504040204" pitchFamily="34" charset="0"/>
              </a:rPr>
              <a:t> need an audit</a:t>
            </a:r>
            <a:r>
              <a:rPr lang="en-US" sz="1200" noProof="0">
                <a:latin typeface="MS Reference Sans Serif" panose="020B0604030504040204" pitchFamily="34" charset="0"/>
              </a:rPr>
              <a:t> and they do not need to</a:t>
            </a:r>
            <a:r>
              <a:rPr lang="en-US" sz="1200" baseline="0" noProof="0">
                <a:latin typeface="MS Reference Sans Serif" panose="020B0604030504040204" pitchFamily="34" charset="0"/>
              </a:rPr>
              <a:t> contact a Certification Body. Rainforest Alliance will issue them an endorsement. The operator must update the information in the CRA every year.</a:t>
            </a:r>
            <a:endParaRPr lang="en-US" sz="1200" noProof="0">
              <a:latin typeface="MS Reference Sans Serif" panose="020B0604030504040204" pitchFamily="34" charset="0"/>
            </a:endParaRPr>
          </a:p>
          <a:p>
            <a:endParaRPr lang="en-GB"/>
          </a:p>
        </p:txBody>
      </p:sp>
    </p:spTree>
    <p:extLst>
      <p:ext uri="{BB962C8B-B14F-4D97-AF65-F5344CB8AC3E}">
        <p14:creationId xmlns:p14="http://schemas.microsoft.com/office/powerpoint/2010/main" val="116624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157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0">
                <a:solidFill>
                  <a:schemeClr val="accent1">
                    <a:lumMod val="50000"/>
                  </a:schemeClr>
                </a:solidFill>
              </a:rPr>
              <a:t>Policy section 3.1</a:t>
            </a:r>
          </a:p>
          <a:p>
            <a:pPr marL="285750" indent="-285750">
              <a:buFont typeface="Arial" panose="020B0604020202020204" pitchFamily="34" charset="0"/>
              <a:buChar char="•"/>
            </a:pPr>
            <a:r>
              <a:rPr lang="en-US" sz="1200" i="0">
                <a:solidFill>
                  <a:schemeClr val="accent1">
                    <a:lumMod val="50000"/>
                  </a:schemeClr>
                </a:solidFill>
              </a:rPr>
              <a:t>Takes place at the start of each three-year cycle.</a:t>
            </a:r>
          </a:p>
          <a:p>
            <a:pPr marL="285750" indent="-285750">
              <a:buFont typeface="Arial" panose="020B0604020202020204" pitchFamily="34" charset="0"/>
              <a:buChar char="•"/>
            </a:pPr>
            <a:r>
              <a:rPr lang="en-US" sz="1200" b="1" i="0" u="sng">
                <a:solidFill>
                  <a:schemeClr val="accent1">
                    <a:lumMod val="50000"/>
                  </a:schemeClr>
                </a:solidFill>
              </a:rPr>
              <a:t>Always</a:t>
            </a:r>
            <a:r>
              <a:rPr lang="en-US" sz="1200" i="0">
                <a:solidFill>
                  <a:schemeClr val="accent1">
                    <a:lumMod val="50000"/>
                  </a:schemeClr>
                </a:solidFill>
              </a:rPr>
              <a:t> done on-site and it is required for operators at low, medium and high levels of risk.</a:t>
            </a:r>
          </a:p>
          <a:p>
            <a:pPr marL="285750" indent="-285750">
              <a:buFont typeface="Arial" panose="020B0604020202020204" pitchFamily="34" charset="0"/>
              <a:buChar char="•"/>
            </a:pPr>
            <a:r>
              <a:rPr lang="en-US" sz="1200" i="0">
                <a:solidFill>
                  <a:schemeClr val="accent1">
                    <a:lumMod val="50000"/>
                  </a:schemeClr>
                </a:solidFill>
              </a:rPr>
              <a:t>Used to evaluate conformance with all applicable criteria of the Chain of Custody standards.</a:t>
            </a:r>
          </a:p>
          <a:p>
            <a:pPr marL="285750" indent="-285750">
              <a:buFont typeface="Arial" panose="020B0604020202020204" pitchFamily="34" charset="0"/>
              <a:buChar char="•"/>
            </a:pPr>
            <a:r>
              <a:rPr lang="en-US" sz="1200" i="0">
                <a:solidFill>
                  <a:schemeClr val="accent1">
                    <a:lumMod val="50000"/>
                  </a:schemeClr>
                </a:solidFill>
              </a:rPr>
              <a:t>When a cycle is about to end, the operator must apply for a new audit at least six months before the certificate expires, to avoid having gaps in the cycle</a:t>
            </a:r>
          </a:p>
          <a:p>
            <a:pPr marL="285750" indent="-285750">
              <a:buFont typeface="Arial" panose="020B0604020202020204" pitchFamily="34" charset="0"/>
              <a:buChar char="•"/>
            </a:pPr>
            <a:endParaRPr lang="en-US" sz="1200" i="0">
              <a:solidFill>
                <a:schemeClr val="accent1">
                  <a:lumMod val="50000"/>
                </a:schemeClr>
              </a:solidFill>
            </a:endParaRPr>
          </a:p>
          <a:p>
            <a:pPr>
              <a:lnSpc>
                <a:spcPct val="100000"/>
              </a:lnSpc>
              <a:spcAft>
                <a:spcPts val="600"/>
              </a:spcAft>
            </a:pPr>
            <a:r>
              <a:rPr lang="en-US" sz="1200">
                <a:solidFill>
                  <a:schemeClr val="accent5">
                    <a:lumMod val="75000"/>
                  </a:schemeClr>
                </a:solidFill>
                <a:latin typeface="+mn-lt"/>
              </a:rPr>
              <a:t>In the case of multi-site operators, the number of sites that should be audited is equivalent to the square root of the total number of sites included within the scope of the multi-site operator.</a:t>
            </a:r>
          </a:p>
          <a:p>
            <a:pPr>
              <a:lnSpc>
                <a:spcPct val="100000"/>
              </a:lnSpc>
              <a:spcAft>
                <a:spcPts val="600"/>
              </a:spcAft>
            </a:pPr>
            <a:r>
              <a:rPr lang="en-US" sz="1200">
                <a:solidFill>
                  <a:schemeClr val="accent5">
                    <a:lumMod val="75000"/>
                  </a:schemeClr>
                </a:solidFill>
                <a:latin typeface="+mn-lt"/>
              </a:rPr>
              <a:t>The Certification Body can decide to increase the size of the sample up to 1.4 times the square root of the total number of sites, in the case of operators that are larger, multi-national or very diverse in terms of their activities and the category of risk at their sites</a:t>
            </a:r>
            <a:endParaRPr lang="en-GB"/>
          </a:p>
        </p:txBody>
      </p:sp>
    </p:spTree>
    <p:extLst>
      <p:ext uri="{BB962C8B-B14F-4D97-AF65-F5344CB8AC3E}">
        <p14:creationId xmlns:p14="http://schemas.microsoft.com/office/powerpoint/2010/main" val="3062790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Policy section 3.2</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Only operators at high risk should undergo two annual audits during the cycle: the first one on-site and the second a desk audit.</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Operators at a medium level of risk only need one annual desk-type audit.</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Operators at the low level of risk do not require annual audits.</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If necessary, annual audits should take place in the period three months before and three months after the anniversary date of the certificate.</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In these kinds of audits, all applicable criteria are evaluated, and especially, the implementation and effectiveness of the corrective actions for any open minor nonconformities.</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80554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0">
                <a:solidFill>
                  <a:schemeClr val="accent1">
                    <a:lumMod val="50000"/>
                  </a:schemeClr>
                </a:solidFill>
              </a:rPr>
              <a:t>Policy section 3.3</a:t>
            </a:r>
          </a:p>
          <a:p>
            <a:pPr marL="285750" indent="-285750">
              <a:buFont typeface="Arial" panose="020B0604020202020204" pitchFamily="34" charset="0"/>
              <a:buChar char="•"/>
            </a:pPr>
            <a:r>
              <a:rPr lang="en-US" sz="1200" i="0">
                <a:solidFill>
                  <a:schemeClr val="accent1">
                    <a:lumMod val="50000"/>
                  </a:schemeClr>
                </a:solidFill>
              </a:rPr>
              <a:t>This type of audit evaluates whether corrective actions for nonconformities identified during previous audits were implemented and if they are effective.</a:t>
            </a:r>
          </a:p>
          <a:p>
            <a:pPr marL="285750" indent="-285750">
              <a:buFont typeface="Arial" panose="020B0604020202020204" pitchFamily="34" charset="0"/>
              <a:buChar char="•"/>
            </a:pPr>
            <a:r>
              <a:rPr lang="en-US" sz="1200" i="0">
                <a:solidFill>
                  <a:schemeClr val="accent1">
                    <a:lumMod val="50000"/>
                  </a:schemeClr>
                </a:solidFill>
              </a:rPr>
              <a:t>This type of audit can also be used when a multi-site operator asks to increase the number of its sites.</a:t>
            </a:r>
          </a:p>
          <a:p>
            <a:pPr marL="285750" indent="-285750">
              <a:buFont typeface="Arial" panose="020B0604020202020204" pitchFamily="34" charset="0"/>
              <a:buChar char="•"/>
            </a:pPr>
            <a:r>
              <a:rPr lang="en-US" sz="1200" i="0">
                <a:solidFill>
                  <a:schemeClr val="accent1">
                    <a:lumMod val="50000"/>
                  </a:schemeClr>
                </a:solidFill>
              </a:rPr>
              <a:t>Desk verification audits can be scheduled when the correction of the nonconformities can be demonstrated by means of documents and remote interviews.</a:t>
            </a:r>
          </a:p>
        </p:txBody>
      </p:sp>
    </p:spTree>
    <p:extLst>
      <p:ext uri="{BB962C8B-B14F-4D97-AF65-F5344CB8AC3E}">
        <p14:creationId xmlns:p14="http://schemas.microsoft.com/office/powerpoint/2010/main" val="335200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a:t>Our course objectives are following:</a:t>
            </a:r>
            <a:r>
              <a:rPr lang="et-EE"/>
              <a:t> </a:t>
            </a:r>
            <a:endParaRPr lang="et-EE" sz="1200"/>
          </a:p>
          <a:p>
            <a:pPr marL="247598" indent="-247598" eaLnBrk="1" hangingPunct="1">
              <a:buFontTx/>
              <a:buChar char="•"/>
            </a:pPr>
            <a:endParaRPr lang="et-EE" sz="1200"/>
          </a:p>
          <a:p>
            <a:pPr marL="247015" indent="-247015" eaLnBrk="1" hangingPunct="1">
              <a:buFontTx/>
              <a:buChar char="•"/>
            </a:pPr>
            <a:r>
              <a:rPr lang="en-US" sz="1200"/>
              <a:t>At the end of the course participants should understand what is Rainforest Alliance Sustainable Agriculture Standards </a:t>
            </a:r>
            <a:r>
              <a:rPr lang="en-MY" sz="1200"/>
              <a:t>certification</a:t>
            </a:r>
            <a:endParaRPr lang="en-US" sz="1200">
              <a:cs typeface="Calibri" panose="020F0502020204030204"/>
            </a:endParaRPr>
          </a:p>
          <a:p>
            <a:pPr marL="247015" indent="-247015">
              <a:buFontTx/>
              <a:buChar char="•"/>
            </a:pPr>
            <a:r>
              <a:rPr lang="en-US" sz="1200"/>
              <a:t>Participants should have a working knowledge of </a:t>
            </a:r>
            <a:r>
              <a:rPr lang="en-US"/>
              <a:t>Rainforest</a:t>
            </a:r>
            <a:r>
              <a:rPr lang="et-EE"/>
              <a:t> </a:t>
            </a:r>
            <a:r>
              <a:rPr lang="et-EE" sz="1200"/>
              <a:t>Alliance</a:t>
            </a:r>
            <a:r>
              <a:rPr lang="en-US" sz="1200"/>
              <a:t> procedures, policies and protocols for assessing</a:t>
            </a:r>
            <a:r>
              <a:rPr lang="et-EE" sz="1200"/>
              <a:t> </a:t>
            </a:r>
            <a:r>
              <a:rPr lang="et-EE" sz="1200" err="1"/>
              <a:t>chain</a:t>
            </a:r>
            <a:r>
              <a:rPr lang="et-EE" sz="1200"/>
              <a:t>-of-</a:t>
            </a:r>
            <a:r>
              <a:rPr lang="et-EE" sz="1200" err="1"/>
              <a:t>custody</a:t>
            </a:r>
            <a:r>
              <a:rPr lang="et-EE" sz="1200"/>
              <a:t> </a:t>
            </a:r>
            <a:r>
              <a:rPr lang="en-US" sz="1200"/>
              <a:t>operations.</a:t>
            </a:r>
            <a:endParaRPr lang="en-US" sz="1200">
              <a:cs typeface="Calibri"/>
            </a:endParaRPr>
          </a:p>
          <a:p>
            <a:pPr marL="247015" indent="-247015" eaLnBrk="1" hangingPunct="1">
              <a:buFontTx/>
              <a:buChar char="•"/>
            </a:pPr>
            <a:r>
              <a:rPr lang="en-US" sz="1200"/>
              <a:t>Participants should understand how to be an </a:t>
            </a:r>
            <a:r>
              <a:rPr lang="et-EE" sz="1200" err="1"/>
              <a:t>auditor</a:t>
            </a:r>
            <a:r>
              <a:rPr lang="et-EE" sz="1200"/>
              <a:t> </a:t>
            </a:r>
            <a:r>
              <a:rPr lang="en-US" sz="1200"/>
              <a:t>and increase their analytical skills.</a:t>
            </a:r>
            <a:endParaRPr lang="et-EE" sz="1200">
              <a:cs typeface="Calibri" panose="020F0502020204030204"/>
            </a:endParaRPr>
          </a:p>
          <a:p>
            <a:pPr marL="247015" indent="-247015" eaLnBrk="1" hangingPunct="1">
              <a:buFontTx/>
              <a:buChar char="•"/>
            </a:pPr>
            <a:endParaRPr lang="en-US" sz="1200">
              <a:cs typeface="Calibri" panose="020F0502020204030204"/>
            </a:endParaRPr>
          </a:p>
          <a:p>
            <a:pPr eaLnBrk="1" hangingPunct="1"/>
            <a:endParaRPr lang="et-EE" sz="1200" b="1">
              <a:solidFill>
                <a:srgbClr val="FF0000"/>
              </a:solidFill>
              <a:cs typeface="Calibri" panose="020F0502020204030204"/>
            </a:endParaRPr>
          </a:p>
          <a:p>
            <a:pPr marL="247598" indent="-247598" eaLnBrk="1" hangingPunct="1"/>
            <a:endParaRPr lang="da-DK"/>
          </a:p>
          <a:p>
            <a:endParaRPr lang="en-GB"/>
          </a:p>
        </p:txBody>
      </p:sp>
    </p:spTree>
    <p:extLst>
      <p:ext uri="{BB962C8B-B14F-4D97-AF65-F5344CB8AC3E}">
        <p14:creationId xmlns:p14="http://schemas.microsoft.com/office/powerpoint/2010/main" val="46867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i="0">
                <a:solidFill>
                  <a:schemeClr val="accent1">
                    <a:lumMod val="50000"/>
                  </a:schemeClr>
                </a:solidFill>
              </a:rPr>
              <a:t>Policy section 3.4</a:t>
            </a:r>
          </a:p>
          <a:p>
            <a:pPr marL="285750" indent="-285750">
              <a:buFont typeface="Arial" panose="020B0604020202020204" pitchFamily="34" charset="0"/>
              <a:buChar char="•"/>
            </a:pPr>
            <a:endParaRPr lang="en-US" sz="1200" i="0">
              <a:solidFill>
                <a:schemeClr val="accent1">
                  <a:lumMod val="50000"/>
                </a:schemeClr>
              </a:solidFill>
            </a:endParaRPr>
          </a:p>
          <a:p>
            <a:pPr marL="0" indent="0">
              <a:buFont typeface="Arial" panose="020B0604020202020204" pitchFamily="34" charset="0"/>
              <a:buNone/>
            </a:pPr>
            <a:r>
              <a:rPr lang="en-US">
                <a:latin typeface="+mn-lt"/>
              </a:rPr>
              <a:t>Investigation Audit</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This type of audit allows the Certification Body to follow up on a complaint or charge that questions the performance of the certified operator.</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Investigation audits should only be scheduled when reasonable evidence exists that the complaint is justified and could result in a major nonconformance.</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They can be carried out at any time.</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If the Certification Body decides to give advance notification to the operator, this must not be done more than five working days in advance.</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This can be a desk audit if the review of documents and/or remote interviews is sufficient to reach a conclusion.</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If the complaint is confirmed or if a major nonconformance is found, the cost of the audit shall be paid by the operator.</a:t>
            </a:r>
          </a:p>
          <a:p>
            <a:pPr marL="0" indent="0">
              <a:buFont typeface="Arial" panose="020B0604020202020204" pitchFamily="34" charset="0"/>
              <a:buNone/>
            </a:pPr>
            <a:endParaRPr lang="en-US" sz="1200" i="0">
              <a:solidFill>
                <a:schemeClr val="accent1">
                  <a:lumMod val="50000"/>
                </a:schemeClr>
              </a:solidFill>
            </a:endParaRPr>
          </a:p>
        </p:txBody>
      </p:sp>
    </p:spTree>
    <p:extLst>
      <p:ext uri="{BB962C8B-B14F-4D97-AF65-F5344CB8AC3E}">
        <p14:creationId xmlns:p14="http://schemas.microsoft.com/office/powerpoint/2010/main" val="99292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i="0">
                <a:solidFill>
                  <a:schemeClr val="accent1">
                    <a:lumMod val="50000"/>
                  </a:schemeClr>
                </a:solidFill>
              </a:rPr>
              <a:t>Policy section 3.5</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This is an audit that the Certification Body does as a method of supervision for conformance with the CoC system.</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It helps maintain the credibility of the system.</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It can be done at any time.</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If the Certification Body decides to give prior notice to the operator, this notification cannot be done more than five working days in advance.</a:t>
            </a:r>
          </a:p>
          <a:p>
            <a:pPr marL="285750" indent="-285750">
              <a:buFont typeface="Arial" panose="020B0604020202020204" pitchFamily="34" charset="0"/>
              <a:buChar char="•"/>
            </a:pPr>
            <a:r>
              <a:rPr lang="en-US" sz="1200" i="0">
                <a:solidFill>
                  <a:schemeClr val="accent1">
                    <a:lumMod val="50000"/>
                  </a:schemeClr>
                </a:solidFill>
                <a:latin typeface="Microsoft New Tai Lue" panose="020B0502040204020203" pitchFamily="34" charset="0"/>
                <a:cs typeface="Microsoft New Tai Lue" panose="020B0502040204020203" pitchFamily="34" charset="0"/>
              </a:rPr>
              <a:t>Unscheduled desk audits can be done if conformance can be verified using documents and remote interviews.</a:t>
            </a:r>
          </a:p>
          <a:p>
            <a:pPr marL="0" indent="0">
              <a:buFont typeface="Arial" panose="020B0604020202020204" pitchFamily="34" charset="0"/>
              <a:buNone/>
            </a:pPr>
            <a:endParaRPr lang="en-US" sz="1200" i="0">
              <a:solidFill>
                <a:schemeClr val="accent1">
                  <a:lumMod val="50000"/>
                </a:schemeClr>
              </a:solidFill>
            </a:endParaRPr>
          </a:p>
          <a:p>
            <a:pPr marL="0" indent="0">
              <a:buFont typeface="Arial" panose="020B0604020202020204" pitchFamily="34" charset="0"/>
              <a:buNone/>
            </a:pPr>
            <a:r>
              <a:rPr lang="en-US" sz="1200" i="0">
                <a:solidFill>
                  <a:schemeClr val="accent1">
                    <a:lumMod val="50000"/>
                  </a:schemeClr>
                </a:solidFill>
              </a:rPr>
              <a:t>From Rules for CoC audits section 4.5:</a:t>
            </a:r>
          </a:p>
          <a:p>
            <a:pPr fontAlgn="base"/>
            <a:r>
              <a:rPr lang="en-US" sz="1200" kern="1200">
                <a:solidFill>
                  <a:schemeClr val="tx1"/>
                </a:solidFill>
                <a:effectLst/>
                <a:latin typeface="+mn-lt"/>
                <a:ea typeface="+mn-ea"/>
                <a:cs typeface="+mn-cs"/>
              </a:rPr>
              <a:t>Non-programmed audits are carried out as a method of supervision by the CBs. They may take place via desk audit if it is possible to evaluate conformity. Non-programmed audits may be conducted at any time during the certification cycle.</a:t>
            </a:r>
            <a:endParaRPr lang="en-GB" sz="1200" kern="1200">
              <a:solidFill>
                <a:schemeClr val="tx1"/>
              </a:solidFill>
              <a:effectLst/>
              <a:latin typeface="+mn-lt"/>
              <a:ea typeface="+mn-ea"/>
              <a:cs typeface="+mn-cs"/>
            </a:endParaRPr>
          </a:p>
          <a:p>
            <a:pPr lvl="0" fontAlgn="base"/>
            <a:r>
              <a:rPr lang="en-US" sz="1200" u="none" strike="noStrike" kern="1200">
                <a:solidFill>
                  <a:schemeClr val="tx1"/>
                </a:solidFill>
                <a:effectLst/>
                <a:latin typeface="+mn-lt"/>
                <a:ea typeface="+mn-ea"/>
                <a:cs typeface="+mn-cs"/>
              </a:rPr>
              <a:t>The CB must assign 10% of all annual audits to be short-notice or unannounced for quality assurance purposes.</a:t>
            </a:r>
            <a:endParaRPr lang="en-GB" sz="1200" u="none" strike="noStrike" kern="1200">
              <a:solidFill>
                <a:schemeClr val="tx1"/>
              </a:solidFill>
              <a:effectLst/>
              <a:latin typeface="+mn-lt"/>
              <a:ea typeface="+mn-ea"/>
              <a:cs typeface="+mn-cs"/>
            </a:endParaRPr>
          </a:p>
          <a:p>
            <a:pPr lvl="0" fontAlgn="base"/>
            <a:r>
              <a:rPr lang="en-US" sz="1200" u="none" strike="noStrike" kern="1200">
                <a:solidFill>
                  <a:schemeClr val="tx1"/>
                </a:solidFill>
                <a:effectLst/>
                <a:latin typeface="+mn-lt"/>
                <a:ea typeface="+mn-ea"/>
                <a:cs typeface="+mn-cs"/>
              </a:rPr>
              <a:t>The CB may inform the PO about these audits no more than 5 business days in advance and the PO will cover the costs of this audit</a:t>
            </a:r>
            <a:endParaRPr lang="en-GB" sz="1200" u="none" strike="noStrike" kern="1200">
              <a:solidFill>
                <a:schemeClr val="tx1"/>
              </a:solidFill>
              <a:effectLst/>
              <a:latin typeface="+mn-lt"/>
              <a:ea typeface="+mn-ea"/>
              <a:cs typeface="+mn-cs"/>
            </a:endParaRPr>
          </a:p>
          <a:p>
            <a:pPr lvl="0" fontAlgn="base"/>
            <a:r>
              <a:rPr lang="en-US" sz="1200" u="none" strike="noStrike" kern="1200">
                <a:solidFill>
                  <a:schemeClr val="tx1"/>
                </a:solidFill>
                <a:effectLst/>
                <a:latin typeface="+mn-lt"/>
                <a:ea typeface="+mn-ea"/>
                <a:cs typeface="+mn-cs"/>
              </a:rPr>
              <a:t>The CB must record in the Certification Database the non-programmed audits that have taken place.</a:t>
            </a:r>
            <a:endParaRPr lang="en-GB" sz="1200" u="none" strike="noStrike" kern="1200">
              <a:solidFill>
                <a:schemeClr val="tx1"/>
              </a:solidFill>
              <a:effectLst/>
              <a:latin typeface="+mn-lt"/>
              <a:ea typeface="+mn-ea"/>
              <a:cs typeface="+mn-cs"/>
            </a:endParaRPr>
          </a:p>
          <a:p>
            <a:pPr marL="0" indent="0">
              <a:buFont typeface="Arial" panose="020B0604020202020204" pitchFamily="34" charset="0"/>
              <a:buNone/>
            </a:pPr>
            <a:endParaRPr lang="en-US" sz="1200" i="0">
              <a:solidFill>
                <a:schemeClr val="accent1">
                  <a:lumMod val="50000"/>
                </a:schemeClr>
              </a:solidFill>
            </a:endParaRPr>
          </a:p>
        </p:txBody>
      </p:sp>
    </p:spTree>
    <p:extLst>
      <p:ext uri="{BB962C8B-B14F-4D97-AF65-F5344CB8AC3E}">
        <p14:creationId xmlns:p14="http://schemas.microsoft.com/office/powerpoint/2010/main" val="3395966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Rules for Chain of Custody audits section 5.5</a:t>
            </a:r>
          </a:p>
          <a:p>
            <a:pPr marL="0" indent="0">
              <a:buFont typeface="Arial" panose="020B0604020202020204" pitchFamily="34" charset="0"/>
              <a:buNone/>
            </a:pPr>
            <a:endParaRPr lang="en-US" sz="1200" i="0">
              <a:solidFill>
                <a:schemeClr val="accent1">
                  <a:lumMod val="50000"/>
                </a:schemeClr>
              </a:solidFill>
            </a:endParaRPr>
          </a:p>
        </p:txBody>
      </p:sp>
    </p:spTree>
    <p:extLst>
      <p:ext uri="{BB962C8B-B14F-4D97-AF65-F5344CB8AC3E}">
        <p14:creationId xmlns:p14="http://schemas.microsoft.com/office/powerpoint/2010/main" val="1235987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9210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atin typeface="Microsoft New Tai Lue" panose="020B0502040204020203" pitchFamily="34" charset="0"/>
                <a:cs typeface="Microsoft New Tai Lue" panose="020B0502040204020203" pitchFamily="34" charset="0"/>
              </a:rPr>
              <a:t>Audit findings</a:t>
            </a:r>
          </a:p>
          <a:p>
            <a:r>
              <a:rPr lang="en-US" sz="1200" i="1">
                <a:solidFill>
                  <a:schemeClr val="accent5">
                    <a:lumMod val="75000"/>
                  </a:schemeClr>
                </a:solidFill>
                <a:latin typeface="Corbel" panose="020B0503020204020204" pitchFamily="34" charset="0"/>
              </a:rPr>
              <a:t>Audit findings can reveal conformance or nonconformance. In the CoC system there are two types of nonconformities: minor (</a:t>
            </a:r>
            <a:r>
              <a:rPr lang="en-US" sz="1200" i="1" err="1">
                <a:solidFill>
                  <a:schemeClr val="accent5">
                    <a:lumMod val="75000"/>
                  </a:schemeClr>
                </a:solidFill>
                <a:latin typeface="Corbel" panose="020B0503020204020204" pitchFamily="34" charset="0"/>
              </a:rPr>
              <a:t>mnc</a:t>
            </a:r>
            <a:r>
              <a:rPr lang="en-US" sz="1200" i="1">
                <a:solidFill>
                  <a:schemeClr val="accent5">
                    <a:lumMod val="75000"/>
                  </a:schemeClr>
                </a:solidFill>
                <a:latin typeface="Corbel" panose="020B0503020204020204" pitchFamily="34" charset="0"/>
              </a:rPr>
              <a:t>) and major (MNC).</a:t>
            </a:r>
            <a:r>
              <a:rPr lang="en-US" sz="1200" i="1" u="sng">
                <a:solidFill>
                  <a:schemeClr val="accent5">
                    <a:lumMod val="75000"/>
                  </a:schemeClr>
                </a:solidFill>
                <a:latin typeface="Corbel" panose="020B0503020204020204" pitchFamily="34" charset="0"/>
              </a:rPr>
              <a:t> Observations</a:t>
            </a:r>
            <a:r>
              <a:rPr lang="en-US" sz="1200" i="1">
                <a:solidFill>
                  <a:schemeClr val="accent5">
                    <a:lumMod val="75000"/>
                  </a:schemeClr>
                </a:solidFill>
                <a:latin typeface="Corbel" panose="020B0503020204020204" pitchFamily="34" charset="0"/>
              </a:rPr>
              <a:t> are comments made to emphasize possible improvements to an audited operator’s chain of custody system.</a:t>
            </a:r>
          </a:p>
          <a:p>
            <a:pPr>
              <a:buNone/>
            </a:pPr>
            <a:r>
              <a:rPr lang="en-US" sz="1400" b="1">
                <a:solidFill>
                  <a:schemeClr val="accent1">
                    <a:lumMod val="50000"/>
                  </a:schemeClr>
                </a:solidFill>
              </a:rPr>
              <a:t>Minor nonconformities (</a:t>
            </a:r>
            <a:r>
              <a:rPr lang="en-US" sz="1400" b="1" err="1">
                <a:solidFill>
                  <a:schemeClr val="accent1">
                    <a:lumMod val="50000"/>
                  </a:schemeClr>
                </a:solidFill>
              </a:rPr>
              <a:t>mnc</a:t>
            </a:r>
            <a:r>
              <a:rPr lang="en-US" sz="1400" b="1">
                <a:solidFill>
                  <a:schemeClr val="accent1">
                    <a:lumMod val="50000"/>
                  </a:schemeClr>
                </a:solidFill>
              </a:rPr>
              <a:t>)</a:t>
            </a:r>
          </a:p>
          <a:p>
            <a:pPr marL="285750" indent="-285750">
              <a:buFont typeface="Arial" panose="020B0604020202020204" pitchFamily="34" charset="0"/>
              <a:buChar char="•"/>
            </a:pPr>
            <a:r>
              <a:rPr lang="en-US" sz="1200" i="0">
                <a:solidFill>
                  <a:schemeClr val="accent1">
                    <a:lumMod val="50000"/>
                  </a:schemeClr>
                </a:solidFill>
              </a:rPr>
              <a:t>A nonconformity that does not pose</a:t>
            </a:r>
            <a:r>
              <a:rPr lang="en-US" sz="1200" i="0">
                <a:solidFill>
                  <a:srgbClr val="FF0000"/>
                </a:solidFill>
              </a:rPr>
              <a:t> </a:t>
            </a:r>
            <a:r>
              <a:rPr lang="en-US" sz="1200" i="0">
                <a:solidFill>
                  <a:schemeClr val="accent1">
                    <a:lumMod val="50000"/>
                  </a:schemeClr>
                </a:solidFill>
              </a:rPr>
              <a:t>a material risk to the integrity of the certified product.</a:t>
            </a:r>
          </a:p>
          <a:p>
            <a:pPr marL="285750" indent="-285750">
              <a:buFont typeface="Arial" panose="020B0604020202020204" pitchFamily="34" charset="0"/>
              <a:buChar char="•"/>
            </a:pPr>
            <a:r>
              <a:rPr lang="en-US" sz="1200" i="0">
                <a:solidFill>
                  <a:schemeClr val="accent1">
                    <a:lumMod val="50000"/>
                  </a:schemeClr>
                </a:solidFill>
              </a:rPr>
              <a:t>A nonconformity with criterion 1.3 of the CoC standard that does not represent a substantial risk to the reputation of the SAN or Rainforest Alliance.</a:t>
            </a:r>
          </a:p>
          <a:p>
            <a:pPr>
              <a:buNone/>
            </a:pPr>
            <a:r>
              <a:rPr lang="en-US" sz="1400" b="1">
                <a:solidFill>
                  <a:schemeClr val="accent1">
                    <a:lumMod val="50000"/>
                  </a:schemeClr>
                </a:solidFill>
              </a:rPr>
              <a:t>Major nonconformities (MNC)</a:t>
            </a:r>
          </a:p>
          <a:p>
            <a:pPr marL="285750" indent="-285750">
              <a:buFont typeface="Arial" panose="020B0604020202020204" pitchFamily="34" charset="0"/>
              <a:buChar char="•"/>
            </a:pPr>
            <a:r>
              <a:rPr lang="en-US" sz="1200" i="0">
                <a:solidFill>
                  <a:schemeClr val="accent1">
                    <a:lumMod val="50000"/>
                  </a:schemeClr>
                </a:solidFill>
              </a:rPr>
              <a:t>A nonconformity that does represent a </a:t>
            </a:r>
            <a:r>
              <a:rPr lang="en-US" sz="1200" i="0" u="sng">
                <a:solidFill>
                  <a:schemeClr val="accent1">
                    <a:lumMod val="50000"/>
                  </a:schemeClr>
                </a:solidFill>
              </a:rPr>
              <a:t>material risk to the integrity of the certified product</a:t>
            </a:r>
            <a:r>
              <a:rPr lang="en-US" sz="1200" i="0">
                <a:solidFill>
                  <a:schemeClr val="accent1">
                    <a:lumMod val="50000"/>
                  </a:schemeClr>
                </a:solidFill>
              </a:rPr>
              <a:t> due to over-selling, mixing, significant gaps in the system or seal use violations.</a:t>
            </a:r>
          </a:p>
          <a:p>
            <a:pPr marL="285750" indent="-285750">
              <a:buFont typeface="Arial" panose="020B0604020202020204" pitchFamily="34" charset="0"/>
              <a:buChar char="•"/>
            </a:pPr>
            <a:r>
              <a:rPr lang="en-US" sz="1200" i="0">
                <a:solidFill>
                  <a:schemeClr val="accent1">
                    <a:lumMod val="50000"/>
                  </a:schemeClr>
                </a:solidFill>
              </a:rPr>
              <a:t>A nonconformity with criterion 1.3 of the CoC standard that represents a </a:t>
            </a:r>
            <a:r>
              <a:rPr lang="en-US" sz="1200" i="0" u="sng">
                <a:solidFill>
                  <a:schemeClr val="accent1">
                    <a:lumMod val="50000"/>
                  </a:schemeClr>
                </a:solidFill>
              </a:rPr>
              <a:t>significant risk to the reputation</a:t>
            </a:r>
            <a:r>
              <a:rPr lang="en-US" sz="1200" i="0">
                <a:solidFill>
                  <a:schemeClr val="accent1">
                    <a:lumMod val="50000"/>
                  </a:schemeClr>
                </a:solidFill>
              </a:rPr>
              <a:t> of the Rainforest Alliance</a:t>
            </a:r>
            <a:endParaRPr lang="en-GB"/>
          </a:p>
        </p:txBody>
      </p:sp>
    </p:spTree>
    <p:extLst>
      <p:ext uri="{BB962C8B-B14F-4D97-AF65-F5344CB8AC3E}">
        <p14:creationId xmlns:p14="http://schemas.microsoft.com/office/powerpoint/2010/main" val="1563060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sz="1200" b="0">
                <a:latin typeface="Times New Roman" pitchFamily="18" charset="0"/>
              </a:rPr>
              <a:t>The auditor should do a full scoring of the assessment criteria during discussions </a:t>
            </a:r>
            <a:r>
              <a:rPr lang="en-US" sz="1200" b="0" u="sng">
                <a:latin typeface="Times New Roman" pitchFamily="18" charset="0"/>
              </a:rPr>
              <a:t>while still on site</a:t>
            </a:r>
            <a:r>
              <a:rPr lang="en-US" sz="1200" b="0">
                <a:latin typeface="Times New Roman" pitchFamily="18" charset="0"/>
              </a:rPr>
              <a:t>.</a:t>
            </a:r>
            <a:r>
              <a:rPr lang="en-US" sz="1200" b="0"/>
              <a:t> </a:t>
            </a:r>
          </a:p>
          <a:p>
            <a:pPr eaLnBrk="1" hangingPunct="1">
              <a:spcBef>
                <a:spcPct val="50000"/>
              </a:spcBef>
            </a:pPr>
            <a:r>
              <a:rPr lang="en-US" sz="1200" b="0">
                <a:latin typeface="Times New Roman" pitchFamily="18" charset="0"/>
                <a:cs typeface="Times New Roman" pitchFamily="18" charset="0"/>
              </a:rPr>
              <a:t>Certification scoring is linked to whether there will be mandatory improvements (i.e. preconditions or conditions), or non-mandatory improvements (i.e. recommendations) as a result of the certification process. </a:t>
            </a:r>
          </a:p>
          <a:p>
            <a:pPr eaLnBrk="1" hangingPunct="1">
              <a:spcBef>
                <a:spcPct val="50000"/>
              </a:spcBef>
            </a:pPr>
            <a:r>
              <a:rPr lang="en-US" sz="1200" b="0">
                <a:latin typeface="Times New Roman" pitchFamily="18" charset="0"/>
                <a:cs typeface="Times New Roman" pitchFamily="18" charset="0"/>
              </a:rPr>
              <a:t>Scoring is a tool, a scale, the assessors use to measure compliance with a criteria.  During the scoring exercise, the team will need to base every score on their findings and discuss the preconditions, conditions, and recommendations in relation to the given score</a:t>
            </a:r>
            <a:r>
              <a:rPr lang="en-US" sz="1200" b="0">
                <a:cs typeface="Times New Roman" pitchFamily="18" charset="0"/>
              </a:rPr>
              <a:t>.</a:t>
            </a:r>
            <a:r>
              <a:rPr lang="en-US" sz="1200" b="0"/>
              <a:t> </a:t>
            </a:r>
          </a:p>
          <a:p>
            <a:pPr eaLnBrk="1" hangingPunct="1">
              <a:spcBef>
                <a:spcPct val="50000"/>
              </a:spcBef>
            </a:pPr>
            <a:r>
              <a:rPr lang="en-US" sz="1200" b="0">
                <a:latin typeface="Times New Roman" pitchFamily="18" charset="0"/>
              </a:rPr>
              <a:t>The most efficient way of arriving at scores is for the assessor with lead responsibility for a subject area to propose a score for each criterion, based on their own fieldwork and analysis. The other team members will then agree or disagree with the score, ask for more justification, propose alternative scores and rationale, etc., until this give-and-take leads to consensus. The team leader has the primary responsibility of ensuring that a consensus occurs in scoring.</a:t>
            </a:r>
          </a:p>
          <a:p>
            <a:endParaRPr lang="en-GB"/>
          </a:p>
        </p:txBody>
      </p:sp>
    </p:spTree>
    <p:extLst>
      <p:ext uri="{BB962C8B-B14F-4D97-AF65-F5344CB8AC3E}">
        <p14:creationId xmlns:p14="http://schemas.microsoft.com/office/powerpoint/2010/main" val="815795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icrosoft New Tai Lue" panose="020B0502040204020203" pitchFamily="34" charset="0"/>
                <a:cs typeface="Microsoft New Tai Lue" panose="020B0502040204020203" pitchFamily="34" charset="0"/>
              </a:rPr>
              <a:t>When is a noncompliance with criterion 1.3 of the CoC standard reported as a MNC?</a:t>
            </a:r>
          </a:p>
          <a:p>
            <a:pPr marL="342900" lvl="0" indent="-342900">
              <a:lnSpc>
                <a:spcPct val="100000"/>
              </a:lnSpc>
              <a:spcAft>
                <a:spcPts val="600"/>
              </a:spcAft>
              <a:buFont typeface="+mj-lt"/>
              <a:buAutoNum type="arabicPeriod"/>
            </a:pPr>
            <a:r>
              <a:rPr lang="en-US" sz="1400" b="0">
                <a:solidFill>
                  <a:schemeClr val="accent5">
                    <a:lumMod val="75000"/>
                  </a:schemeClr>
                </a:solidFill>
                <a:latin typeface="+mn-lt"/>
                <a:cs typeface="+mn-cs"/>
              </a:rPr>
              <a:t>It is very important to always keep in mind that the fundamental objective of a CoC audit is to ensure the integrity of the certified product; this is the core of the entire system.</a:t>
            </a:r>
          </a:p>
          <a:p>
            <a:pPr marL="342900" lvl="0" indent="-342900">
              <a:lnSpc>
                <a:spcPct val="100000"/>
              </a:lnSpc>
              <a:spcAft>
                <a:spcPts val="600"/>
              </a:spcAft>
              <a:buFont typeface="+mj-lt"/>
              <a:buAutoNum type="arabicPeriod"/>
            </a:pPr>
            <a:r>
              <a:rPr lang="en-US" sz="1400" b="0">
                <a:solidFill>
                  <a:schemeClr val="accent5">
                    <a:lumMod val="75000"/>
                  </a:schemeClr>
                </a:solidFill>
                <a:latin typeface="+mn-lt"/>
                <a:cs typeface="+mn-cs"/>
              </a:rPr>
              <a:t>CoC audits are not social or environmental audits; therefore, there is no need to focus on determining the operator’s compliance with those kinds of requirements.</a:t>
            </a:r>
          </a:p>
          <a:p>
            <a:pPr marL="342900" lvl="0" indent="-342900">
              <a:lnSpc>
                <a:spcPct val="100000"/>
              </a:lnSpc>
              <a:spcAft>
                <a:spcPts val="600"/>
              </a:spcAft>
              <a:buFont typeface="+mj-lt"/>
              <a:buAutoNum type="arabicPeriod"/>
            </a:pPr>
            <a:r>
              <a:rPr lang="en-US" sz="1400" b="0">
                <a:solidFill>
                  <a:schemeClr val="accent5">
                    <a:lumMod val="75000"/>
                  </a:schemeClr>
                </a:solidFill>
                <a:latin typeface="+mn-lt"/>
                <a:cs typeface="+mn-cs"/>
              </a:rPr>
              <a:t>Only those very obvious and severe violations that can be supported with objective and unquestionable evidence shall be reported as MNCs</a:t>
            </a:r>
            <a:r>
              <a:rPr lang="en-US" sz="1400" b="0" i="1">
                <a:solidFill>
                  <a:schemeClr val="accent5">
                    <a:lumMod val="75000"/>
                  </a:schemeClr>
                </a:solidFill>
                <a:latin typeface="Corbel" panose="020B0503020204020204" pitchFamily="34" charset="0"/>
                <a:cs typeface="+mn-cs"/>
              </a:rPr>
              <a:t>.</a:t>
            </a:r>
          </a:p>
          <a:p>
            <a:pPr marL="228600" indent="-228600">
              <a:lnSpc>
                <a:spcPct val="100000"/>
              </a:lnSpc>
              <a:spcAft>
                <a:spcPts val="600"/>
              </a:spcAft>
              <a:buFont typeface="+mj-lt"/>
              <a:buAutoNum type="arabicPeriod"/>
            </a:pPr>
            <a:r>
              <a:rPr lang="en-US" sz="1200" i="0">
                <a:solidFill>
                  <a:schemeClr val="tx2"/>
                </a:solidFill>
                <a:latin typeface="+mn-lt"/>
              </a:rPr>
              <a:t>Not all infractions of social or environmental laws shall automatically be reported as major nonconformities with criterion 1.3.</a:t>
            </a:r>
          </a:p>
          <a:p>
            <a:pPr marL="228600" indent="-228600">
              <a:lnSpc>
                <a:spcPct val="100000"/>
              </a:lnSpc>
              <a:spcAft>
                <a:spcPts val="600"/>
              </a:spcAft>
              <a:buFont typeface="+mj-lt"/>
              <a:buAutoNum type="arabicPeriod"/>
            </a:pPr>
            <a:r>
              <a:rPr lang="en-US" sz="1200" i="0">
                <a:solidFill>
                  <a:schemeClr val="tx2"/>
                </a:solidFill>
                <a:latin typeface="+mn-lt"/>
              </a:rPr>
              <a:t>Nor is it necessary for the auditor to evaluate this point by conducting interviews or checking payrolls, for example.</a:t>
            </a:r>
          </a:p>
          <a:p>
            <a:pPr marL="228600" indent="-228600">
              <a:lnSpc>
                <a:spcPct val="100000"/>
              </a:lnSpc>
              <a:spcAft>
                <a:spcPts val="600"/>
              </a:spcAft>
              <a:buFont typeface="+mj-lt"/>
              <a:buAutoNum type="arabicPeriod"/>
            </a:pPr>
            <a:r>
              <a:rPr lang="en-US" sz="1200" i="0">
                <a:solidFill>
                  <a:schemeClr val="tx2"/>
                </a:solidFill>
                <a:latin typeface="+mn-lt"/>
              </a:rPr>
              <a:t>As set forth in the criterion, the auditor </a:t>
            </a:r>
            <a:r>
              <a:rPr lang="en-US" sz="1200" i="0" u="sng">
                <a:solidFill>
                  <a:schemeClr val="tx2"/>
                </a:solidFill>
                <a:latin typeface="+mn-lt"/>
              </a:rPr>
              <a:t>shall be limited</a:t>
            </a:r>
            <a:r>
              <a:rPr lang="en-US" sz="1200" i="0">
                <a:solidFill>
                  <a:schemeClr val="tx2"/>
                </a:solidFill>
                <a:latin typeface="+mn-lt"/>
              </a:rPr>
              <a:t> to verifying whether the operator has a duly signed declaration of compliance.</a:t>
            </a:r>
          </a:p>
          <a:p>
            <a:pPr marL="228600" indent="-228600">
              <a:lnSpc>
                <a:spcPct val="100000"/>
              </a:lnSpc>
              <a:spcAft>
                <a:spcPts val="600"/>
              </a:spcAft>
              <a:buFont typeface="+mj-lt"/>
              <a:buAutoNum type="arabicPeriod"/>
            </a:pPr>
            <a:r>
              <a:rPr lang="en-US" sz="1200" i="0">
                <a:solidFill>
                  <a:schemeClr val="tx2"/>
                </a:solidFill>
                <a:latin typeface="+mn-lt"/>
              </a:rPr>
              <a:t>However, if during the visit it becomes </a:t>
            </a:r>
            <a:r>
              <a:rPr lang="en-US" sz="1200" i="0" u="sng">
                <a:solidFill>
                  <a:schemeClr val="tx2"/>
                </a:solidFill>
                <a:latin typeface="+mn-lt"/>
              </a:rPr>
              <a:t>very evident</a:t>
            </a:r>
            <a:r>
              <a:rPr lang="en-US" sz="1200" i="0">
                <a:solidFill>
                  <a:schemeClr val="tx2"/>
                </a:solidFill>
                <a:latin typeface="+mn-lt"/>
              </a:rPr>
              <a:t> that the operator is violating laws that could seriously affect the reputation of the system, then yes, this should be reported as a MNC.</a:t>
            </a:r>
          </a:p>
          <a:p>
            <a:endParaRPr lang="en-GB"/>
          </a:p>
        </p:txBody>
      </p:sp>
    </p:spTree>
    <p:extLst>
      <p:ext uri="{BB962C8B-B14F-4D97-AF65-F5344CB8AC3E}">
        <p14:creationId xmlns:p14="http://schemas.microsoft.com/office/powerpoint/2010/main" val="614478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9329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icrosoft New Tai Lue" panose="020B0502040204020203" pitchFamily="34" charset="0"/>
                <a:cs typeface="Microsoft New Tai Lue" panose="020B0502040204020203" pitchFamily="34" charset="0"/>
              </a:rPr>
              <a:t>Rules regarding </a:t>
            </a:r>
            <a:r>
              <a:rPr lang="en-US" err="1">
                <a:latin typeface="Microsoft New Tai Lue" panose="020B0502040204020203" pitchFamily="34" charset="0"/>
                <a:cs typeface="Microsoft New Tai Lue" panose="020B0502040204020203" pitchFamily="34" charset="0"/>
              </a:rPr>
              <a:t>mnc</a:t>
            </a:r>
            <a:endParaRPr lang="en-US">
              <a:latin typeface="Microsoft New Tai Lue" panose="020B0502040204020203" pitchFamily="34" charset="0"/>
              <a:cs typeface="Microsoft New Tai Lue" panose="020B0502040204020203" pitchFamily="34" charset="0"/>
            </a:endParaRPr>
          </a:p>
          <a:p>
            <a:r>
              <a:rPr lang="en-US" sz="1200" b="1">
                <a:solidFill>
                  <a:schemeClr val="accent5">
                    <a:lumMod val="75000"/>
                  </a:schemeClr>
                </a:solidFill>
              </a:rPr>
              <a:t>In general, it can be said that a MNC makes certification impossible; but a </a:t>
            </a:r>
            <a:r>
              <a:rPr lang="en-US" sz="1200" b="1" err="1">
                <a:solidFill>
                  <a:schemeClr val="accent5">
                    <a:lumMod val="75000"/>
                  </a:schemeClr>
                </a:solidFill>
              </a:rPr>
              <a:t>mnc</a:t>
            </a:r>
            <a:r>
              <a:rPr lang="en-US" sz="1200" b="1">
                <a:solidFill>
                  <a:schemeClr val="accent5">
                    <a:lumMod val="75000"/>
                  </a:schemeClr>
                </a:solidFill>
              </a:rPr>
              <a:t> does not. </a:t>
            </a:r>
          </a:p>
          <a:p>
            <a:r>
              <a:rPr lang="en-US" sz="1200" b="1">
                <a:solidFill>
                  <a:schemeClr val="accent5">
                    <a:lumMod val="75000"/>
                  </a:schemeClr>
                </a:solidFill>
              </a:rPr>
              <a:t>The only exception to this rule is when the auditor is facing the conditions described on this page.</a:t>
            </a:r>
          </a:p>
          <a:p>
            <a:pPr marL="285750" indent="-285750">
              <a:buFont typeface="Arial" panose="020B0604020202020204" pitchFamily="34" charset="0"/>
              <a:buChar char="•"/>
            </a:pPr>
            <a:r>
              <a:rPr lang="en-US" sz="1200" i="0">
                <a:solidFill>
                  <a:schemeClr val="accent1">
                    <a:lumMod val="50000"/>
                  </a:schemeClr>
                </a:solidFill>
              </a:rPr>
              <a:t>One or several minor nonconformities should not in themselves impede the issue or the maintenance of a certificate.</a:t>
            </a:r>
          </a:p>
          <a:p>
            <a:pPr marL="285750" indent="-285750">
              <a:buFont typeface="Arial" panose="020B0604020202020204" pitchFamily="34" charset="0"/>
              <a:buChar char="•"/>
            </a:pPr>
            <a:r>
              <a:rPr lang="en-US" sz="1200" i="0">
                <a:solidFill>
                  <a:schemeClr val="accent1">
                    <a:lumMod val="50000"/>
                  </a:schemeClr>
                </a:solidFill>
              </a:rPr>
              <a:t>However, if a case occurs in which many </a:t>
            </a:r>
            <a:r>
              <a:rPr lang="en-US" sz="1200" i="0" err="1">
                <a:solidFill>
                  <a:schemeClr val="accent1">
                    <a:lumMod val="50000"/>
                  </a:schemeClr>
                </a:solidFill>
              </a:rPr>
              <a:t>mnc</a:t>
            </a:r>
            <a:r>
              <a:rPr lang="en-US" sz="1200" i="0">
                <a:solidFill>
                  <a:schemeClr val="accent1">
                    <a:lumMod val="50000"/>
                  </a:schemeClr>
                </a:solidFill>
              </a:rPr>
              <a:t> are </a:t>
            </a:r>
            <a:r>
              <a:rPr lang="en-US" sz="1200" i="0">
                <a:solidFill>
                  <a:srgbClr val="335B74"/>
                </a:solidFill>
              </a:rPr>
              <a:t>identified, this could indicate that the CoC system is too weak to issue or maintain the certificate.</a:t>
            </a:r>
          </a:p>
          <a:p>
            <a:pPr marL="285750" indent="-285750">
              <a:buFont typeface="Arial" panose="020B0604020202020204" pitchFamily="34" charset="0"/>
              <a:buChar char="•"/>
            </a:pPr>
            <a:r>
              <a:rPr lang="en-US" sz="1200" i="0">
                <a:solidFill>
                  <a:schemeClr val="accent1">
                    <a:lumMod val="50000"/>
                  </a:schemeClr>
                </a:solidFill>
              </a:rPr>
              <a:t>If this is the case, the cumulative impact of all the </a:t>
            </a:r>
            <a:r>
              <a:rPr lang="en-US" sz="1200" i="0" err="1">
                <a:solidFill>
                  <a:schemeClr val="accent1">
                    <a:lumMod val="50000"/>
                  </a:schemeClr>
                </a:solidFill>
              </a:rPr>
              <a:t>mnc</a:t>
            </a:r>
            <a:r>
              <a:rPr lang="en-US" sz="1200" i="0">
                <a:solidFill>
                  <a:schemeClr val="accent1">
                    <a:lumMod val="50000"/>
                  </a:schemeClr>
                </a:solidFill>
              </a:rPr>
              <a:t> identified by the auditor could indicate the risk of a potential system collapse.</a:t>
            </a:r>
          </a:p>
          <a:p>
            <a:pPr marL="285750" indent="-285750">
              <a:buFont typeface="Arial" panose="020B0604020202020204" pitchFamily="34" charset="0"/>
              <a:buChar char="•"/>
            </a:pPr>
            <a:r>
              <a:rPr lang="en-US" sz="1200" i="0">
                <a:solidFill>
                  <a:schemeClr val="accent1">
                    <a:lumMod val="50000"/>
                  </a:schemeClr>
                </a:solidFill>
              </a:rPr>
              <a:t>Solely in these cases, the auditor could raise the category, considering each </a:t>
            </a:r>
            <a:r>
              <a:rPr lang="en-US" sz="1200" i="0" err="1">
                <a:solidFill>
                  <a:schemeClr val="accent1">
                    <a:lumMod val="50000"/>
                  </a:schemeClr>
                </a:solidFill>
              </a:rPr>
              <a:t>mnc</a:t>
            </a:r>
            <a:r>
              <a:rPr lang="en-US" sz="1200" i="0">
                <a:solidFill>
                  <a:schemeClr val="accent1">
                    <a:lumMod val="50000"/>
                  </a:schemeClr>
                </a:solidFill>
              </a:rPr>
              <a:t> as an MNC, with the corresponding consequences.</a:t>
            </a:r>
          </a:p>
          <a:p>
            <a:endParaRPr lang="en-GB"/>
          </a:p>
        </p:txBody>
      </p:sp>
    </p:spTree>
    <p:extLst>
      <p:ext uri="{BB962C8B-B14F-4D97-AF65-F5344CB8AC3E}">
        <p14:creationId xmlns:p14="http://schemas.microsoft.com/office/powerpoint/2010/main" val="215264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5038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a:p>
          <a:p>
            <a:endParaRPr lang="en-GB"/>
          </a:p>
        </p:txBody>
      </p:sp>
    </p:spTree>
    <p:extLst>
      <p:ext uri="{BB962C8B-B14F-4D97-AF65-F5344CB8AC3E}">
        <p14:creationId xmlns:p14="http://schemas.microsoft.com/office/powerpoint/2010/main" val="438169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atin typeface="Microsoft New Tai Lue" panose="020B0502040204020203" pitchFamily="34" charset="0"/>
                <a:cs typeface="Microsoft New Tai Lue" panose="020B0502040204020203" pitchFamily="34" charset="0"/>
              </a:rPr>
              <a:t>How can one distinguish between minor and major nonconformities?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spc="0">
                <a:solidFill>
                  <a:schemeClr val="accent5">
                    <a:lumMod val="75000"/>
                  </a:schemeClr>
                </a:solidFill>
                <a:latin typeface="+mn-lt"/>
                <a:ea typeface="+mn-ea"/>
                <a:cs typeface="+mn-cs"/>
              </a:rPr>
              <a:t>For a nonconformity to be considered major, it must affect the whole system</a:t>
            </a:r>
          </a:p>
          <a:p>
            <a:pPr lvl="0"/>
            <a:r>
              <a:rPr lang="en-US" sz="1600" b="1" i="0">
                <a:latin typeface="Microsoft New Tai Lue" panose="020B0502040204020203" pitchFamily="34" charset="0"/>
                <a:cs typeface="Microsoft New Tai Lue" panose="020B0502040204020203" pitchFamily="34" charset="0"/>
              </a:rPr>
              <a:t>MNCs</a:t>
            </a:r>
            <a:r>
              <a:rPr lang="en-US" sz="1600" i="0">
                <a:latin typeface="Microsoft New Tai Lue" panose="020B0502040204020203" pitchFamily="34" charset="0"/>
                <a:cs typeface="Microsoft New Tai Lue" panose="020B0502040204020203" pitchFamily="34" charset="0"/>
              </a:rPr>
              <a:t> are </a:t>
            </a:r>
            <a:r>
              <a:rPr lang="en-US" sz="1600" i="0" u="sng">
                <a:latin typeface="Microsoft New Tai Lue" panose="020B0502040204020203" pitchFamily="34" charset="0"/>
                <a:cs typeface="Microsoft New Tai Lue" panose="020B0502040204020203" pitchFamily="34" charset="0"/>
              </a:rPr>
              <a:t>systemic</a:t>
            </a:r>
            <a:r>
              <a:rPr lang="en-US" sz="1600" i="0">
                <a:latin typeface="Microsoft New Tai Lue" panose="020B0502040204020203" pitchFamily="34" charset="0"/>
                <a:cs typeface="Microsoft New Tai Lue" panose="020B0502040204020203" pitchFamily="34" charset="0"/>
              </a:rPr>
              <a:t> faults. They are not isolated incidents, rather they affect the whole system and are the consequence of gaps or deficiencies in the foundations of the system and the procedures are not at all functional.</a:t>
            </a:r>
          </a:p>
          <a:p>
            <a:pPr lvl="0"/>
            <a:r>
              <a:rPr lang="en-US" sz="1600" i="0">
                <a:latin typeface="Microsoft New Tai Lue" panose="020B0502040204020203" pitchFamily="34" charset="0"/>
                <a:cs typeface="Microsoft New Tai Lue" panose="020B0502040204020203" pitchFamily="34" charset="0"/>
              </a:rPr>
              <a:t>In contrast, </a:t>
            </a:r>
            <a:r>
              <a:rPr lang="en-US" sz="1600" b="1" i="0" err="1">
                <a:latin typeface="Microsoft New Tai Lue" panose="020B0502040204020203" pitchFamily="34" charset="0"/>
                <a:cs typeface="Microsoft New Tai Lue" panose="020B0502040204020203" pitchFamily="34" charset="0"/>
              </a:rPr>
              <a:t>mnc</a:t>
            </a:r>
            <a:r>
              <a:rPr lang="en-US" sz="1600" i="0">
                <a:latin typeface="Microsoft New Tai Lue" panose="020B0502040204020203" pitchFamily="34" charset="0"/>
                <a:cs typeface="Microsoft New Tai Lue" panose="020B0502040204020203" pitchFamily="34" charset="0"/>
              </a:rPr>
              <a:t> are more isolated findings and the majority of the other elements of the system are in place and functioning reasonably well.</a:t>
            </a:r>
          </a:p>
          <a:p>
            <a:pPr lvl="0"/>
            <a:endParaRPr lang="en-US" sz="1600"/>
          </a:p>
          <a:p>
            <a:pPr lvl="0" algn="l"/>
            <a:r>
              <a:rPr lang="en-US" sz="1800" i="0">
                <a:solidFill>
                  <a:schemeClr val="accent5">
                    <a:lumMod val="75000"/>
                  </a:schemeClr>
                </a:solidFill>
                <a:latin typeface="+mn-lt"/>
              </a:rPr>
              <a:t>It is important to remember that the auditor can assign a </a:t>
            </a:r>
            <a:r>
              <a:rPr lang="en-US" sz="1800" b="1" i="0">
                <a:solidFill>
                  <a:schemeClr val="accent5">
                    <a:lumMod val="75000"/>
                  </a:schemeClr>
                </a:solidFill>
                <a:latin typeface="+mn-lt"/>
              </a:rPr>
              <a:t>MNC</a:t>
            </a:r>
            <a:r>
              <a:rPr lang="en-US" sz="1800" i="0">
                <a:solidFill>
                  <a:schemeClr val="accent5">
                    <a:lumMod val="75000"/>
                  </a:schemeClr>
                </a:solidFill>
                <a:latin typeface="+mn-lt"/>
              </a:rPr>
              <a:t> when the operator shows </a:t>
            </a:r>
            <a:r>
              <a:rPr lang="en-US" sz="1800" i="0" u="sng">
                <a:solidFill>
                  <a:schemeClr val="accent5">
                    <a:lumMod val="75000"/>
                  </a:schemeClr>
                </a:solidFill>
                <a:latin typeface="+mn-lt"/>
              </a:rPr>
              <a:t>deliberate indifference</a:t>
            </a:r>
            <a:r>
              <a:rPr lang="en-US" sz="1800" i="0">
                <a:solidFill>
                  <a:schemeClr val="accent5">
                    <a:lumMod val="75000"/>
                  </a:schemeClr>
                </a:solidFill>
                <a:latin typeface="+mn-lt"/>
              </a:rPr>
              <a:t> in addressing the </a:t>
            </a:r>
            <a:r>
              <a:rPr lang="en-US" sz="1800" b="1" i="0" err="1">
                <a:solidFill>
                  <a:schemeClr val="accent5">
                    <a:lumMod val="75000"/>
                  </a:schemeClr>
                </a:solidFill>
                <a:latin typeface="+mn-lt"/>
              </a:rPr>
              <a:t>mnc</a:t>
            </a:r>
            <a:r>
              <a:rPr lang="en-US" sz="1800" i="0">
                <a:solidFill>
                  <a:schemeClr val="accent5">
                    <a:lumMod val="75000"/>
                  </a:schemeClr>
                </a:solidFill>
                <a:latin typeface="+mn-lt"/>
              </a:rPr>
              <a:t>.</a:t>
            </a:r>
          </a:p>
          <a:p>
            <a:pPr eaLnBrk="1" hangingPunct="1"/>
            <a:endParaRPr lang="en-US"/>
          </a:p>
          <a:p>
            <a:pPr eaLnBrk="1" hangingPunct="1"/>
            <a:endParaRPr lang="en-US"/>
          </a:p>
          <a:p>
            <a:endParaRPr lang="en-GB"/>
          </a:p>
        </p:txBody>
      </p:sp>
    </p:spTree>
    <p:extLst>
      <p:ext uri="{BB962C8B-B14F-4D97-AF65-F5344CB8AC3E}">
        <p14:creationId xmlns:p14="http://schemas.microsoft.com/office/powerpoint/2010/main" val="1800244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1285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2" indent="-171450">
              <a:buFont typeface="Arial" panose="020B0604020202020204" pitchFamily="34" charset="0"/>
              <a:buChar char="•"/>
            </a:pPr>
            <a:r>
              <a:rPr lang="en-US" sz="1400" b="0">
                <a:solidFill>
                  <a:schemeClr val="accent1">
                    <a:lumMod val="50000"/>
                  </a:schemeClr>
                </a:solidFill>
              </a:rPr>
              <a:t>Each PO is responsible for completing the CRA within the period established in the CoC Policy to initiate the process. In the case of multi-site operators, a CRA must be submitted for each site.</a:t>
            </a:r>
          </a:p>
          <a:p>
            <a:pPr marL="171450" lvl="2" indent="-171450">
              <a:buFont typeface="Arial" panose="020B0604020202020204" pitchFamily="34" charset="0"/>
              <a:buChar char="•"/>
            </a:pPr>
            <a:r>
              <a:rPr lang="en-US" sz="1400" b="0">
                <a:solidFill>
                  <a:schemeClr val="accent1">
                    <a:lumMod val="50000"/>
                  </a:schemeClr>
                </a:solidFill>
              </a:rPr>
              <a:t>Rainforest Alliance, SAN and the certification bodies are not responsible for the consequences an operator may face for not submitting the CRA on time.</a:t>
            </a:r>
          </a:p>
          <a:p>
            <a:pPr marL="171450" lvl="2" indent="-171450">
              <a:buFont typeface="Arial" panose="020B0604020202020204" pitchFamily="34" charset="0"/>
              <a:buChar char="•"/>
            </a:pPr>
            <a:r>
              <a:rPr lang="en-US" sz="1400" b="0">
                <a:solidFill>
                  <a:schemeClr val="accent1">
                    <a:lumMod val="50000"/>
                  </a:schemeClr>
                </a:solidFill>
              </a:rPr>
              <a:t>The PO must make a payment of US$100 for the CRA.</a:t>
            </a:r>
          </a:p>
          <a:p>
            <a:pPr marL="171450" lvl="2" indent="-171450">
              <a:buFont typeface="Arial" panose="020B0604020202020204" pitchFamily="34" charset="0"/>
              <a:buChar char="•"/>
            </a:pPr>
            <a:r>
              <a:rPr lang="en-US" sz="1400" b="0">
                <a:solidFill>
                  <a:schemeClr val="accent1">
                    <a:lumMod val="50000"/>
                  </a:schemeClr>
                </a:solidFill>
              </a:rPr>
              <a:t>If the PO is placed at the ‘very low’ risk level, it will receive an endorsement from Rainforest Alliance. Although the endorsement is valid for 3 years, it is the obligation of the PO to complete a CRA </a:t>
            </a:r>
            <a:r>
              <a:rPr lang="en-US" sz="1400" b="0" u="sng">
                <a:solidFill>
                  <a:schemeClr val="accent1">
                    <a:lumMod val="50000"/>
                  </a:schemeClr>
                </a:solidFill>
              </a:rPr>
              <a:t>annually</a:t>
            </a:r>
            <a:r>
              <a:rPr lang="en-US" sz="1400" b="0">
                <a:solidFill>
                  <a:schemeClr val="accent1">
                    <a:lumMod val="50000"/>
                  </a:schemeClr>
                </a:solidFill>
              </a:rPr>
              <a:t>, at least 30 days before the date of issue of the endorsement.</a:t>
            </a:r>
          </a:p>
          <a:p>
            <a:endParaRPr lang="en-GB"/>
          </a:p>
        </p:txBody>
      </p:sp>
    </p:spTree>
    <p:extLst>
      <p:ext uri="{BB962C8B-B14F-4D97-AF65-F5344CB8AC3E}">
        <p14:creationId xmlns:p14="http://schemas.microsoft.com/office/powerpoint/2010/main" val="1190021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Font typeface="Arial" panose="020B0604020202020204" pitchFamily="34" charset="0"/>
              <a:buNone/>
            </a:pPr>
            <a:r>
              <a:rPr lang="en-US" sz="1400" dirty="0">
                <a:latin typeface="Microsoft New Tai Lue" panose="020B0502040204020203" pitchFamily="34" charset="0"/>
                <a:cs typeface="Microsoft New Tai Lue" panose="020B0502040204020203" pitchFamily="34" charset="0"/>
              </a:rPr>
              <a:t>The responsibilities of the Participating Operator (PO</a:t>
            </a:r>
            <a:r>
              <a:rPr lang="en-US" sz="1600" dirty="0"/>
              <a:t>) 2 </a:t>
            </a:r>
            <a:endParaRPr lang="en-US" sz="1400" b="0" dirty="0">
              <a:solidFill>
                <a:schemeClr val="accent1">
                  <a:lumMod val="50000"/>
                </a:schemeClr>
              </a:solidFill>
            </a:endParaRPr>
          </a:p>
          <a:p>
            <a:pPr marL="171450" lvl="2" indent="-171450">
              <a:buFont typeface="Arial" panose="020B0604020202020204" pitchFamily="34" charset="0"/>
              <a:buChar char="•"/>
            </a:pPr>
            <a:r>
              <a:rPr lang="en-US" sz="1400" b="0" dirty="0">
                <a:solidFill>
                  <a:schemeClr val="accent1">
                    <a:lumMod val="50000"/>
                  </a:schemeClr>
                </a:solidFill>
              </a:rPr>
              <a:t>If the PO is placed at the ‘low’, ‘medium’ or ‘high’ levels of risk, that operator must:</a:t>
            </a:r>
          </a:p>
          <a:p>
            <a:pPr marL="363538" lvl="3" indent="-171450">
              <a:buFont typeface="Wingdings" panose="05000000000000000000" pitchFamily="2" charset="2"/>
              <a:buChar char="Ø"/>
            </a:pPr>
            <a:r>
              <a:rPr lang="en-US" sz="1400" u="sng" dirty="0">
                <a:solidFill>
                  <a:schemeClr val="accent1">
                    <a:lumMod val="50000"/>
                  </a:schemeClr>
                </a:solidFill>
              </a:rPr>
              <a:t>Apply for a certification audit</a:t>
            </a:r>
            <a:r>
              <a:rPr lang="en-US" sz="1400" dirty="0">
                <a:solidFill>
                  <a:schemeClr val="accent1">
                    <a:lumMod val="50000"/>
                  </a:schemeClr>
                </a:solidFill>
              </a:rPr>
              <a:t> to an accredited Certification Body within one month of having received the results of the CRA</a:t>
            </a:r>
          </a:p>
          <a:p>
            <a:pPr marL="363538" lvl="3" indent="-171450">
              <a:buFont typeface="Wingdings" panose="05000000000000000000" pitchFamily="2" charset="2"/>
              <a:buChar char="Ø"/>
            </a:pPr>
            <a:r>
              <a:rPr lang="en-US" sz="1400" u="sng" dirty="0">
                <a:solidFill>
                  <a:schemeClr val="accent1">
                    <a:lumMod val="50000"/>
                  </a:schemeClr>
                </a:solidFill>
              </a:rPr>
              <a:t>Obtain a certificate</a:t>
            </a:r>
            <a:r>
              <a:rPr lang="en-US" sz="1400" dirty="0">
                <a:solidFill>
                  <a:schemeClr val="accent1">
                    <a:lumMod val="50000"/>
                  </a:schemeClr>
                </a:solidFill>
              </a:rPr>
              <a:t> within 12 months of receiving the results of the CRA</a:t>
            </a:r>
          </a:p>
          <a:p>
            <a:pPr marL="174625" lvl="3" indent="-171450">
              <a:buFont typeface="Arial" panose="020B0604020202020204" pitchFamily="34" charset="0"/>
              <a:buChar char="•"/>
            </a:pPr>
            <a:r>
              <a:rPr lang="en-US" sz="1400" dirty="0">
                <a:solidFill>
                  <a:schemeClr val="accent1">
                    <a:lumMod val="50000"/>
                  </a:schemeClr>
                </a:solidFill>
              </a:rPr>
              <a:t>Every PO must notify RA and/or the CB when their system or scope changes.</a:t>
            </a:r>
          </a:p>
        </p:txBody>
      </p:sp>
    </p:spTree>
    <p:extLst>
      <p:ext uri="{BB962C8B-B14F-4D97-AF65-F5344CB8AC3E}">
        <p14:creationId xmlns:p14="http://schemas.microsoft.com/office/powerpoint/2010/main" val="309482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Font typeface="Arial" panose="020B0604020202020204" pitchFamily="34" charset="0"/>
              <a:buNone/>
            </a:pPr>
            <a:r>
              <a:rPr lang="en-US" sz="1600" dirty="0">
                <a:latin typeface="+mn-lt"/>
              </a:rPr>
              <a:t>What are the responsibilities of the Certification Body?</a:t>
            </a:r>
          </a:p>
          <a:p>
            <a:pPr marL="171450" lvl="2" indent="-171450">
              <a:buFont typeface="Arial" panose="020B0604020202020204" pitchFamily="34" charset="0"/>
              <a:buChar char="•"/>
            </a:pPr>
            <a:endParaRPr lang="en-US" sz="1200" b="0" dirty="0">
              <a:solidFill>
                <a:schemeClr val="accent1">
                  <a:lumMod val="50000"/>
                </a:schemeClr>
              </a:solidFill>
            </a:endParaRPr>
          </a:p>
          <a:p>
            <a:pPr marL="171450" lvl="2" indent="-171450">
              <a:buFont typeface="Arial" panose="020B0604020202020204" pitchFamily="34" charset="0"/>
              <a:buChar char="•"/>
            </a:pPr>
            <a:r>
              <a:rPr lang="en-US" sz="1400" b="0" dirty="0">
                <a:solidFill>
                  <a:schemeClr val="accent1">
                    <a:lumMod val="50000"/>
                  </a:schemeClr>
                </a:solidFill>
              </a:rPr>
              <a:t>In the new </a:t>
            </a:r>
            <a:r>
              <a:rPr lang="en-US" sz="1400" b="0" dirty="0" err="1">
                <a:solidFill>
                  <a:schemeClr val="accent1">
                    <a:lumMod val="50000"/>
                  </a:schemeClr>
                </a:solidFill>
              </a:rPr>
              <a:t>CoC</a:t>
            </a:r>
            <a:r>
              <a:rPr lang="en-US" sz="1400" b="0" dirty="0">
                <a:solidFill>
                  <a:schemeClr val="accent1">
                    <a:lumMod val="50000"/>
                  </a:schemeClr>
                </a:solidFill>
              </a:rPr>
              <a:t> system, the CB has a clearer role. In contrast with the previous system, it is no longer the responsibility of the CB to decide whether an operator is within the scope or not. In the new system, the CB can be fully certain that all the POs contacting the CB are within the </a:t>
            </a:r>
            <a:r>
              <a:rPr lang="en-US" sz="1400" b="0" dirty="0" err="1">
                <a:solidFill>
                  <a:schemeClr val="accent1">
                    <a:lumMod val="50000"/>
                  </a:schemeClr>
                </a:solidFill>
              </a:rPr>
              <a:t>CoC</a:t>
            </a:r>
            <a:r>
              <a:rPr lang="en-US" sz="1400" b="0" dirty="0">
                <a:solidFill>
                  <a:schemeClr val="accent1">
                    <a:lumMod val="50000"/>
                  </a:schemeClr>
                </a:solidFill>
              </a:rPr>
              <a:t> scope and need to be audited and certified.</a:t>
            </a:r>
          </a:p>
          <a:p>
            <a:pPr marL="171450" lvl="2" indent="-171450">
              <a:buFont typeface="Arial" panose="020B0604020202020204" pitchFamily="34" charset="0"/>
              <a:buChar char="•"/>
            </a:pPr>
            <a:r>
              <a:rPr lang="en-US" sz="1400" b="0" dirty="0">
                <a:solidFill>
                  <a:schemeClr val="accent1">
                    <a:lumMod val="50000"/>
                  </a:schemeClr>
                </a:solidFill>
              </a:rPr>
              <a:t>The operators that are not within the scope or that have an endorsement do not have to contact certification bodies.</a:t>
            </a:r>
          </a:p>
          <a:p>
            <a:pPr marL="171450" lvl="2" indent="-171450">
              <a:buFont typeface="Arial" panose="020B0604020202020204" pitchFamily="34" charset="0"/>
              <a:buChar char="•"/>
            </a:pPr>
            <a:r>
              <a:rPr lang="en-US" sz="1400" b="0" dirty="0">
                <a:solidFill>
                  <a:schemeClr val="accent1">
                    <a:lumMod val="50000"/>
                  </a:schemeClr>
                </a:solidFill>
              </a:rPr>
              <a:t>The role of the CB starts when it receives an application from an operator at a ‘low’, ‘medium’ or ‘high’ level of risk.</a:t>
            </a:r>
          </a:p>
          <a:p>
            <a:pPr marL="171450" lvl="2" indent="-171450">
              <a:buFont typeface="Arial" panose="020B0604020202020204" pitchFamily="34" charset="0"/>
              <a:buChar char="•"/>
            </a:pPr>
            <a:r>
              <a:rPr lang="en-US" sz="1400" b="0" dirty="0">
                <a:solidFill>
                  <a:schemeClr val="accent1">
                    <a:lumMod val="50000"/>
                  </a:schemeClr>
                </a:solidFill>
              </a:rPr>
              <a:t>The responsibility of the CB is to plan and execute the appropriate audit for an operator according to the level of risk, make a decision regarding certification and eventually issue a certificate.</a:t>
            </a:r>
          </a:p>
          <a:p>
            <a:pPr marL="171450" lvl="2" indent="-171450">
              <a:buFont typeface="Arial" panose="020B0604020202020204" pitchFamily="34" charset="0"/>
              <a:buChar char="•"/>
            </a:pPr>
            <a:r>
              <a:rPr lang="en-US" sz="1400" b="0" dirty="0">
                <a:solidFill>
                  <a:schemeClr val="accent1">
                    <a:lumMod val="50000"/>
                  </a:schemeClr>
                </a:solidFill>
              </a:rPr>
              <a:t>The role of the CB ends when the certificate is cancelled.</a:t>
            </a:r>
          </a:p>
          <a:p>
            <a:pPr marL="171450" lvl="2" indent="-171450">
              <a:buFont typeface="Arial" panose="020B0604020202020204" pitchFamily="34" charset="0"/>
              <a:buChar char="•"/>
            </a:pPr>
            <a:r>
              <a:rPr lang="en-US" sz="1400" b="0" dirty="0">
                <a:solidFill>
                  <a:schemeClr val="accent1">
                    <a:lumMod val="50000"/>
                  </a:schemeClr>
                </a:solidFill>
              </a:rPr>
              <a:t>It is not the CB’s responsibility to apply sanctions to operators whose certificate is subject to cancelation</a:t>
            </a:r>
            <a:endParaRPr lang="en-GB" sz="1400" dirty="0"/>
          </a:p>
        </p:txBody>
      </p:sp>
    </p:spTree>
    <p:extLst>
      <p:ext uri="{BB962C8B-B14F-4D97-AF65-F5344CB8AC3E}">
        <p14:creationId xmlns:p14="http://schemas.microsoft.com/office/powerpoint/2010/main" val="2038669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Font typeface="Arial" panose="020B0604020202020204" pitchFamily="34" charset="0"/>
              <a:buNone/>
            </a:pPr>
            <a:r>
              <a:rPr lang="en-US" sz="1800" dirty="0">
                <a:latin typeface="+mn-lt"/>
              </a:rPr>
              <a:t>The responsibilities of Rainforest Alliance, CTT</a:t>
            </a:r>
          </a:p>
          <a:p>
            <a:pPr marL="171450" lvl="2" indent="-171450">
              <a:buFont typeface="Arial" panose="020B0604020202020204" pitchFamily="34" charset="0"/>
              <a:buChar char="•"/>
            </a:pPr>
            <a:r>
              <a:rPr lang="en-US" sz="1600" b="0" dirty="0">
                <a:solidFill>
                  <a:schemeClr val="accent3">
                    <a:lumMod val="50000"/>
                  </a:schemeClr>
                </a:solidFill>
              </a:rPr>
              <a:t>Analyze the CRAs of all POs within the scope.</a:t>
            </a:r>
          </a:p>
          <a:p>
            <a:pPr marL="171450" lvl="2" indent="-171450">
              <a:buFont typeface="Arial" panose="020B0604020202020204" pitchFamily="34" charset="0"/>
              <a:buChar char="•"/>
            </a:pPr>
            <a:r>
              <a:rPr lang="en-US" sz="1600" b="0" dirty="0">
                <a:solidFill>
                  <a:schemeClr val="accent3">
                    <a:lumMod val="50000"/>
                  </a:schemeClr>
                </a:solidFill>
              </a:rPr>
              <a:t>Issue an endorsement to those operators at the ‘very low’ level of risk.</a:t>
            </a:r>
          </a:p>
          <a:p>
            <a:pPr marL="171450" lvl="2" indent="-171450">
              <a:buFont typeface="Arial" panose="020B0604020202020204" pitchFamily="34" charset="0"/>
              <a:buChar char="•"/>
            </a:pPr>
            <a:r>
              <a:rPr lang="en-US" sz="1600" b="0" dirty="0">
                <a:solidFill>
                  <a:schemeClr val="accent3">
                    <a:lumMod val="50000"/>
                  </a:schemeClr>
                </a:solidFill>
              </a:rPr>
              <a:t>Follow up on operators registered in Marketplace to ensure compliance with the system.</a:t>
            </a:r>
          </a:p>
          <a:p>
            <a:pPr marL="171450" lvl="2" indent="-171450">
              <a:buFont typeface="Arial" panose="020B0604020202020204" pitchFamily="34" charset="0"/>
              <a:buChar char="•"/>
            </a:pPr>
            <a:r>
              <a:rPr lang="en-US" sz="1600" b="0" dirty="0">
                <a:solidFill>
                  <a:schemeClr val="accent3">
                    <a:lumMod val="50000"/>
                  </a:schemeClr>
                </a:solidFill>
              </a:rPr>
              <a:t>Apply sanctions to operators whose certificate is canceled or denied, or ones that have not complied with submitting a CRA or getting audited within the periods established.</a:t>
            </a:r>
            <a:endParaRPr lang="en-US" sz="1600" dirty="0">
              <a:solidFill>
                <a:schemeClr val="accent3">
                  <a:lumMod val="50000"/>
                </a:schemeClr>
              </a:solidFill>
            </a:endParaRPr>
          </a:p>
          <a:p>
            <a:pPr marL="171450" lvl="2" indent="-171450">
              <a:buFont typeface="Arial" panose="020B0604020202020204" pitchFamily="34" charset="0"/>
              <a:buChar char="•"/>
            </a:pPr>
            <a:r>
              <a:rPr lang="en-US" sz="1600" b="0" dirty="0">
                <a:solidFill>
                  <a:schemeClr val="accent3">
                    <a:lumMod val="50000"/>
                  </a:schemeClr>
                </a:solidFill>
              </a:rPr>
              <a:t>Publish the list of operators that have received an endorsement from Rainforest Alliance.</a:t>
            </a:r>
          </a:p>
          <a:p>
            <a:pPr marL="171450" lvl="2" indent="-171450">
              <a:buFont typeface="Arial" panose="020B0604020202020204" pitchFamily="34" charset="0"/>
              <a:buChar char="•"/>
            </a:pPr>
            <a:r>
              <a:rPr lang="en-US" sz="1600" b="0" dirty="0">
                <a:solidFill>
                  <a:schemeClr val="accent3">
                    <a:lumMod val="50000"/>
                  </a:schemeClr>
                </a:solidFill>
              </a:rPr>
              <a:t>Together with Certification Body, analyze any problem or discrepancy related to the interpretation of the </a:t>
            </a:r>
            <a:r>
              <a:rPr lang="en-US" sz="1600" b="0" dirty="0" err="1">
                <a:solidFill>
                  <a:schemeClr val="accent3">
                    <a:lumMod val="50000"/>
                  </a:schemeClr>
                </a:solidFill>
              </a:rPr>
              <a:t>CoC</a:t>
            </a:r>
            <a:r>
              <a:rPr lang="en-US" sz="1600" b="0" dirty="0">
                <a:solidFill>
                  <a:schemeClr val="accent3">
                    <a:lumMod val="50000"/>
                  </a:schemeClr>
                </a:solidFill>
              </a:rPr>
              <a:t> system documents.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1" kern="100" spc="-50" baseline="0" noProof="0" dirty="0">
                <a:solidFill>
                  <a:srgbClr val="F08010"/>
                </a:solidFill>
                <a:latin typeface="Corbel" panose="020B0503020204020204" pitchFamily="34" charset="0"/>
                <a:ea typeface="+mn-ea"/>
                <a:cs typeface="+mn-cs"/>
              </a:rPr>
              <a:t>Rainforest Alliance is the only entity responsible for applying  sanctions within the system</a:t>
            </a:r>
          </a:p>
          <a:p>
            <a:pPr marL="171450" lvl="2" indent="-171450">
              <a:buFont typeface="Arial" panose="020B0604020202020204" pitchFamily="34" charset="0"/>
              <a:buChar char="•"/>
            </a:pPr>
            <a:endParaRPr lang="en-US" sz="1600" b="0" dirty="0">
              <a:solidFill>
                <a:schemeClr val="accent3">
                  <a:lumMod val="50000"/>
                </a:schemeClr>
              </a:solidFill>
            </a:endParaRPr>
          </a:p>
          <a:p>
            <a:pPr marL="0" lvl="2" indent="0">
              <a:buFont typeface="Arial" panose="020B0604020202020204" pitchFamily="34" charset="0"/>
              <a:buNone/>
            </a:pPr>
            <a:endParaRPr lang="en-GB" sz="1600" dirty="0"/>
          </a:p>
        </p:txBody>
      </p:sp>
    </p:spTree>
    <p:extLst>
      <p:ext uri="{BB962C8B-B14F-4D97-AF65-F5344CB8AC3E}">
        <p14:creationId xmlns:p14="http://schemas.microsoft.com/office/powerpoint/2010/main" val="114827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Summary of the roles</a:t>
            </a: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a:solidFill>
                  <a:schemeClr val="accent1">
                    <a:lumMod val="50000"/>
                  </a:schemeClr>
                </a:solidFill>
              </a:rPr>
              <a:t>This graphic illustrates when the responsibilities of the Certification Body and Rainforest Alliance begin and end</a:t>
            </a:r>
            <a:endParaRPr lang="en-US" sz="1200" b="1" i="1" kern="100" spc="-50" baseline="0" noProof="0">
              <a:solidFill>
                <a:schemeClr val="accent5">
                  <a:lumMod val="75000"/>
                </a:schemeClr>
              </a:solidFill>
              <a:latin typeface="Corbel" panose="020B0503020204020204" pitchFamily="34" charset="0"/>
              <a:ea typeface="+mn-ea"/>
              <a:cs typeface="+mn-cs"/>
            </a:endParaRP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00" spc="-50" baseline="0" noProof="0">
                <a:solidFill>
                  <a:schemeClr val="accent5">
                    <a:lumMod val="75000"/>
                  </a:schemeClr>
                </a:solidFill>
                <a:latin typeface="Corbel" panose="020B0503020204020204" pitchFamily="34" charset="0"/>
                <a:ea typeface="+mn-ea"/>
                <a:cs typeface="+mn-cs"/>
              </a:rPr>
              <a:t>The role of the CB starts upon reception of an application for an audit</a:t>
            </a: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00" spc="-50" baseline="0" noProof="0">
                <a:solidFill>
                  <a:schemeClr val="accent5">
                    <a:lumMod val="75000"/>
                  </a:schemeClr>
                </a:solidFill>
                <a:latin typeface="Corbel" panose="020B0503020204020204" pitchFamily="34" charset="0"/>
                <a:ea typeface="+mn-ea"/>
                <a:cs typeface="+mn-cs"/>
              </a:rPr>
              <a:t>The role of the CB ends when a PO’s certificate is cancelled</a:t>
            </a: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00" spc="-50" baseline="0" noProof="0">
                <a:solidFill>
                  <a:schemeClr val="accent6">
                    <a:lumMod val="50000"/>
                  </a:schemeClr>
                </a:solidFill>
                <a:latin typeface="MS Reference Sans Serif" panose="020B0604030504040204" pitchFamily="34" charset="0"/>
                <a:ea typeface="MS Gothic" panose="020B0609070205080204" pitchFamily="49" charset="-128"/>
                <a:cs typeface="+mn-cs"/>
              </a:rPr>
              <a:t>All the steps prior to the application and following the cancelation are the responsibility of Rainforest Alliance</a:t>
            </a: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a:solidFill>
                  <a:schemeClr val="accent5">
                    <a:lumMod val="75000"/>
                  </a:schemeClr>
                </a:solidFill>
                <a:latin typeface="Microsoft New Tai Lue" panose="020B0502040204020203" pitchFamily="34" charset="0"/>
                <a:cs typeface="Microsoft New Tai Lue" panose="020B0502040204020203" pitchFamily="34" charset="0"/>
              </a:rPr>
              <a:t>Check the CoC certification policy for all the details regarding the causes that lead to sanctions and their consequences.</a:t>
            </a: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00" spc="-50" baseline="0" noProof="0">
                <a:solidFill>
                  <a:srgbClr val="335B74"/>
                </a:solidFill>
                <a:latin typeface="Microsoft New Tai Lue" panose="020B0502040204020203" pitchFamily="34" charset="0"/>
                <a:ea typeface="+mn-ea"/>
                <a:cs typeface="Microsoft New Tai Lue" panose="020B0502040204020203" pitchFamily="34" charset="0"/>
              </a:rPr>
              <a:t>In the CoC system, Rainforest Alliance is responsible for applying and following up on sanctions of the operators</a:t>
            </a:r>
          </a:p>
          <a:p>
            <a:pPr marL="0" lvl="2" indent="0">
              <a:buFont typeface="Arial" panose="020B0604020202020204" pitchFamily="34" charset="0"/>
              <a:buNone/>
            </a:pPr>
            <a:endParaRPr lang="en-GB"/>
          </a:p>
        </p:txBody>
      </p:sp>
    </p:spTree>
    <p:extLst>
      <p:ext uri="{BB962C8B-B14F-4D97-AF65-F5344CB8AC3E}">
        <p14:creationId xmlns:p14="http://schemas.microsoft.com/office/powerpoint/2010/main" val="3892311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chemeClr val="accent5">
                    <a:lumMod val="75000"/>
                  </a:schemeClr>
                </a:solidFill>
              </a:rPr>
              <a:t>CoC</a:t>
            </a:r>
            <a:r>
              <a:rPr lang="en-US" sz="1200" b="1" dirty="0">
                <a:solidFill>
                  <a:schemeClr val="accent5">
                    <a:lumMod val="75000"/>
                  </a:schemeClr>
                </a:solidFill>
              </a:rPr>
              <a:t> system sanctions are related to the ability to sell or transfer product with claims of being recognized as certified</a:t>
            </a:r>
          </a:p>
          <a:p>
            <a:r>
              <a:rPr lang="en-US" sz="1600" i="0" dirty="0">
                <a:solidFill>
                  <a:schemeClr val="accent1">
                    <a:lumMod val="50000"/>
                  </a:schemeClr>
                </a:solidFill>
              </a:rPr>
              <a:t>Within 10 days following the cancelation of a certificate, a PO that still has a volume of certified product available, should agree with Rainforest Alliance on a liquidation period no longer than six months.</a:t>
            </a:r>
          </a:p>
          <a:p>
            <a:r>
              <a:rPr lang="en-US" sz="1600" i="0" dirty="0">
                <a:solidFill>
                  <a:schemeClr val="accent1">
                    <a:lumMod val="50000"/>
                  </a:schemeClr>
                </a:solidFill>
              </a:rPr>
              <a:t>Rainforest Alliance can request that the Certification Body confirm the volume of certified product available for an operator whose certificate has been canceled.</a:t>
            </a:r>
          </a:p>
          <a:p>
            <a:r>
              <a:rPr lang="en-US" sz="1600" i="0" dirty="0">
                <a:solidFill>
                  <a:schemeClr val="accent1">
                    <a:lumMod val="50000"/>
                  </a:schemeClr>
                </a:solidFill>
              </a:rPr>
              <a:t>The application of sanctions resulting from the cancelation of the certificate is the responsibility of Rainforest Alliance.</a:t>
            </a:r>
          </a:p>
          <a:p>
            <a:r>
              <a:rPr lang="en-US" sz="1600" i="0" dirty="0">
                <a:solidFill>
                  <a:schemeClr val="accent1">
                    <a:lumMod val="50000"/>
                  </a:schemeClr>
                </a:solidFill>
              </a:rPr>
              <a:t>An operator that wants to be reactivated must initiate the process by completing another CRA for Rainforest Alliance.</a:t>
            </a:r>
          </a:p>
          <a:p>
            <a:pPr marL="0" lvl="2" indent="0">
              <a:buFont typeface="Arial" panose="020B0604020202020204" pitchFamily="34" charset="0"/>
              <a:buNone/>
            </a:pPr>
            <a:endParaRPr lang="en-GB" dirty="0"/>
          </a:p>
        </p:txBody>
      </p:sp>
    </p:spTree>
    <p:extLst>
      <p:ext uri="{BB962C8B-B14F-4D97-AF65-F5344CB8AC3E}">
        <p14:creationId xmlns:p14="http://schemas.microsoft.com/office/powerpoint/2010/main" val="709471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a:t>FSC auditors</a:t>
            </a:r>
            <a:r>
              <a:rPr lang="et-EE" baseline="0"/>
              <a:t> should first be trainied to conduct the audits according to ISO general requirements to auditing. This will include principles of auditing (what and why), managing the audit programme, how to conduct the audit, auditor competences</a:t>
            </a:r>
            <a:endParaRPr lang="et-EE"/>
          </a:p>
          <a:p>
            <a:endParaRPr lang="en-GB"/>
          </a:p>
        </p:txBody>
      </p:sp>
    </p:spTree>
    <p:extLst>
      <p:ext uri="{BB962C8B-B14F-4D97-AF65-F5344CB8AC3E}">
        <p14:creationId xmlns:p14="http://schemas.microsoft.com/office/powerpoint/2010/main" val="4066585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902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308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a:solidFill>
                  <a:schemeClr val="accent2">
                    <a:lumMod val="50000"/>
                  </a:schemeClr>
                </a:solidFill>
              </a:rPr>
              <a:t>In the new CoC system, the Certification Body no longer has to invest time in determining whether or not an operator </a:t>
            </a:r>
            <a:r>
              <a:rPr lang="en-US" sz="1200" i="0">
                <a:solidFill>
                  <a:srgbClr val="335B74"/>
                </a:solidFill>
              </a:rPr>
              <a:t>requires a CoC audit. This function is now done by the Rainforest </a:t>
            </a:r>
            <a:r>
              <a:rPr lang="en-US" sz="1200" i="0">
                <a:solidFill>
                  <a:schemeClr val="accent2">
                    <a:lumMod val="50000"/>
                  </a:schemeClr>
                </a:solidFill>
              </a:rPr>
              <a:t>Alliance </a:t>
            </a:r>
            <a:r>
              <a:rPr lang="es-CR" sz="1200" b="1" i="0">
                <a:solidFill>
                  <a:srgbClr val="00958F"/>
                </a:solidFill>
              </a:rPr>
              <a:t>“</a:t>
            </a:r>
            <a:r>
              <a:rPr lang="es-CR" sz="1200" b="1" i="0" err="1">
                <a:solidFill>
                  <a:srgbClr val="00958F"/>
                </a:solidFill>
              </a:rPr>
              <a:t>Claims</a:t>
            </a:r>
            <a:r>
              <a:rPr lang="es-CR" sz="1200" b="1" i="0">
                <a:solidFill>
                  <a:srgbClr val="00958F"/>
                </a:solidFill>
              </a:rPr>
              <a:t>, </a:t>
            </a:r>
            <a:r>
              <a:rPr lang="es-CR" sz="1200" b="1" i="0" err="1">
                <a:solidFill>
                  <a:srgbClr val="00958F"/>
                </a:solidFill>
              </a:rPr>
              <a:t>Trademarks</a:t>
            </a:r>
            <a:r>
              <a:rPr lang="es-CR" sz="1200" b="1" i="0">
                <a:solidFill>
                  <a:srgbClr val="00958F"/>
                </a:solidFill>
              </a:rPr>
              <a:t> and </a:t>
            </a:r>
            <a:r>
              <a:rPr lang="es-CR" sz="1200" b="1" i="0" err="1">
                <a:solidFill>
                  <a:srgbClr val="00958F"/>
                </a:solidFill>
              </a:rPr>
              <a:t>Traceability</a:t>
            </a:r>
            <a:r>
              <a:rPr lang="es-CR" sz="1200" b="1" i="0">
                <a:solidFill>
                  <a:srgbClr val="00958F"/>
                </a:solidFill>
              </a:rPr>
              <a:t>” CTT </a:t>
            </a:r>
            <a:r>
              <a:rPr lang="es-CR" sz="1200" b="1" i="0" err="1">
                <a:solidFill>
                  <a:srgbClr val="00958F"/>
                </a:solidFill>
              </a:rPr>
              <a:t>team</a:t>
            </a:r>
            <a:r>
              <a:rPr lang="es-CR" sz="1200" b="1" i="0">
                <a:solidFill>
                  <a:srgbClr val="00958F"/>
                </a:solidFill>
              </a:rPr>
              <a:t>.</a:t>
            </a:r>
            <a:endParaRPr lang="en-US" sz="1200" i="0">
              <a:solidFill>
                <a:schemeClr val="accent2">
                  <a:lumMod val="50000"/>
                </a:schemeClr>
              </a:solidFill>
            </a:endParaRPr>
          </a:p>
          <a:p>
            <a:r>
              <a:rPr lang="en-US" sz="1200" i="0">
                <a:solidFill>
                  <a:schemeClr val="accent2">
                    <a:lumMod val="50000"/>
                  </a:schemeClr>
                </a:solidFill>
              </a:rPr>
              <a:t>From now on, only operators at low, medium and high levels of risk will contact the certification bodies, once they have the results of the CRA. By having access to these results, the certification body will know exactly what kind of audit each operator requires.</a:t>
            </a:r>
          </a:p>
          <a:p>
            <a:endParaRPr lang="en-GB"/>
          </a:p>
        </p:txBody>
      </p:sp>
    </p:spTree>
    <p:extLst>
      <p:ext uri="{BB962C8B-B14F-4D97-AF65-F5344CB8AC3E}">
        <p14:creationId xmlns:p14="http://schemas.microsoft.com/office/powerpoint/2010/main" val="220312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836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details of this process will be described further on.</a:t>
            </a:r>
          </a:p>
          <a:p>
            <a:endParaRPr lang="en-GB"/>
          </a:p>
        </p:txBody>
      </p:sp>
    </p:spTree>
    <p:extLst>
      <p:ext uri="{BB962C8B-B14F-4D97-AF65-F5344CB8AC3E}">
        <p14:creationId xmlns:p14="http://schemas.microsoft.com/office/powerpoint/2010/main" val="90939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958F"/>
                </a:solidFill>
              </a:rPr>
              <a:t>Operate under a single management system that has authority and responsibility beyond the certification.</a:t>
            </a:r>
          </a:p>
        </p:txBody>
      </p:sp>
    </p:spTree>
    <p:extLst>
      <p:ext uri="{BB962C8B-B14F-4D97-AF65-F5344CB8AC3E}">
        <p14:creationId xmlns:p14="http://schemas.microsoft.com/office/powerpoint/2010/main" val="305209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solidFill>
                  <a:schemeClr val="accent1">
                    <a:lumMod val="50000"/>
                  </a:schemeClr>
                </a:solidFill>
                <a:latin typeface="+mn-lt"/>
              </a:rPr>
              <a:t>What does the new risk-based approach consist of? </a:t>
            </a:r>
            <a:r>
              <a:rPr lang="en-US" sz="1200" b="1" dirty="0">
                <a:solidFill>
                  <a:schemeClr val="accent1">
                    <a:lumMod val="50000"/>
                  </a:schemeClr>
                </a:solidFill>
                <a:latin typeface="+mn-lt"/>
              </a:rPr>
              <a:t>And what are its advantages?</a:t>
            </a:r>
          </a:p>
          <a:p>
            <a:pPr marL="285750" indent="-285750">
              <a:buFont typeface="Wingdings" panose="05000000000000000000" pitchFamily="2" charset="2"/>
              <a:buChar char="§"/>
            </a:pPr>
            <a:endParaRPr lang="en-US" sz="1200" i="0" dirty="0">
              <a:solidFill>
                <a:schemeClr val="accent1">
                  <a:lumMod val="50000"/>
                </a:schemeClr>
              </a:solidFill>
              <a:latin typeface="+mn-lt"/>
            </a:endParaRPr>
          </a:p>
          <a:p>
            <a:pPr marL="285750" indent="-285750">
              <a:buFont typeface="Wingdings" panose="05000000000000000000" pitchFamily="2" charset="2"/>
              <a:buChar char="§"/>
            </a:pPr>
            <a:r>
              <a:rPr lang="en-US" sz="1200" i="0" dirty="0">
                <a:solidFill>
                  <a:schemeClr val="accent1">
                    <a:lumMod val="50000"/>
                  </a:schemeClr>
                </a:solidFill>
                <a:latin typeface="+mn-lt"/>
              </a:rPr>
              <a:t>In the new risk-based approach, operators are classified into four categories, depending on the risk their activities could potentially have on the integrity of the certified product.</a:t>
            </a:r>
          </a:p>
          <a:p>
            <a:pPr marL="285750" indent="-285750">
              <a:buFont typeface="Wingdings" panose="05000000000000000000" pitchFamily="2" charset="2"/>
              <a:buChar char="§"/>
            </a:pPr>
            <a:r>
              <a:rPr lang="en-US" sz="1200" i="0" dirty="0">
                <a:solidFill>
                  <a:schemeClr val="accent1">
                    <a:lumMod val="50000"/>
                  </a:schemeClr>
                </a:solidFill>
                <a:latin typeface="+mn-lt"/>
              </a:rPr>
              <a:t>According to the level of risk at which they are placed, operators within the scope must submit to different types of audits, at different frequencies. </a:t>
            </a:r>
          </a:p>
          <a:p>
            <a:pPr marL="285750" indent="-285750">
              <a:buFont typeface="Wingdings" panose="05000000000000000000" pitchFamily="2" charset="2"/>
              <a:buChar char="§"/>
            </a:pPr>
            <a:r>
              <a:rPr lang="en-US" sz="1200" i="0" dirty="0">
                <a:solidFill>
                  <a:schemeClr val="accent1">
                    <a:lumMod val="50000"/>
                  </a:schemeClr>
                </a:solidFill>
                <a:latin typeface="+mn-lt"/>
              </a:rPr>
              <a:t>In the </a:t>
            </a:r>
            <a:r>
              <a:rPr lang="en-US" sz="1200" i="0" dirty="0" err="1">
                <a:solidFill>
                  <a:schemeClr val="accent1">
                    <a:lumMod val="50000"/>
                  </a:schemeClr>
                </a:solidFill>
                <a:latin typeface="+mn-lt"/>
              </a:rPr>
              <a:t>CoC</a:t>
            </a:r>
            <a:r>
              <a:rPr lang="en-US" sz="1200" i="0" dirty="0">
                <a:solidFill>
                  <a:schemeClr val="accent1">
                    <a:lumMod val="50000"/>
                  </a:schemeClr>
                </a:solidFill>
                <a:latin typeface="+mn-lt"/>
              </a:rPr>
              <a:t> system, some operators do not have to be audited every year and it is possible that some of these audits will not be on-site.</a:t>
            </a:r>
          </a:p>
          <a:p>
            <a:pPr marL="285750" indent="-285750">
              <a:buFont typeface="Wingdings" panose="05000000000000000000" pitchFamily="2" charset="2"/>
              <a:buChar char="§"/>
            </a:pPr>
            <a:r>
              <a:rPr lang="en-US" sz="1200" i="0" dirty="0">
                <a:solidFill>
                  <a:schemeClr val="accent1">
                    <a:lumMod val="50000"/>
                  </a:schemeClr>
                </a:solidFill>
                <a:latin typeface="+mn-lt"/>
              </a:rPr>
              <a:t>In addition, some kinds of operators within the scope might not need a certificate per se and they could need another type of authorization for their custody system</a:t>
            </a:r>
            <a:r>
              <a:rPr lang="en-US" sz="1200" dirty="0">
                <a:solidFill>
                  <a:schemeClr val="accent1">
                    <a:lumMod val="50000"/>
                  </a:schemeClr>
                </a:solidFill>
              </a:rPr>
              <a:t>.</a:t>
            </a:r>
          </a:p>
          <a:p>
            <a:endParaRPr lang="en-GB" dirty="0"/>
          </a:p>
          <a:p>
            <a:endParaRPr lang="en-GB" dirty="0"/>
          </a:p>
        </p:txBody>
      </p:sp>
    </p:spTree>
    <p:extLst>
      <p:ext uri="{BB962C8B-B14F-4D97-AF65-F5344CB8AC3E}">
        <p14:creationId xmlns:p14="http://schemas.microsoft.com/office/powerpoint/2010/main" val="519243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slideMaster" Target="../slideMasters/slideMaster1.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tags" Target="../tags/tag208.xml"/><Relationship Id="rId229" Type="http://schemas.openxmlformats.org/officeDocument/2006/relationships/tags" Target="../tags/tag229.xml"/><Relationship Id="rId19" Type="http://schemas.openxmlformats.org/officeDocument/2006/relationships/tags" Target="../tags/tag19.xml"/><Relationship Id="rId224" Type="http://schemas.openxmlformats.org/officeDocument/2006/relationships/tags" Target="../tags/tag224.xml"/><Relationship Id="rId240" Type="http://schemas.openxmlformats.org/officeDocument/2006/relationships/tags" Target="../tags/tag240.xml"/><Relationship Id="rId245" Type="http://schemas.openxmlformats.org/officeDocument/2006/relationships/tags" Target="../tags/tag245.xml"/><Relationship Id="rId261" Type="http://schemas.openxmlformats.org/officeDocument/2006/relationships/tags" Target="../tags/tag261.xml"/><Relationship Id="rId266" Type="http://schemas.openxmlformats.org/officeDocument/2006/relationships/tags" Target="../tags/tag266.xml"/><Relationship Id="rId287" Type="http://schemas.openxmlformats.org/officeDocument/2006/relationships/tags" Target="../tags/tag287.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282" Type="http://schemas.openxmlformats.org/officeDocument/2006/relationships/tags" Target="../tags/tag282.xml"/><Relationship Id="rId312" Type="http://schemas.openxmlformats.org/officeDocument/2006/relationships/tags" Target="../tags/tag312.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30" Type="http://schemas.openxmlformats.org/officeDocument/2006/relationships/tags" Target="../tags/tag230.xml"/><Relationship Id="rId235" Type="http://schemas.openxmlformats.org/officeDocument/2006/relationships/tags" Target="../tags/tag235.xml"/><Relationship Id="rId251" Type="http://schemas.openxmlformats.org/officeDocument/2006/relationships/tags" Target="../tags/tag251.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tags" Target="../tags/tag293.xml"/><Relationship Id="rId302" Type="http://schemas.openxmlformats.org/officeDocument/2006/relationships/tags" Target="../tags/tag302.xml"/><Relationship Id="rId307" Type="http://schemas.openxmlformats.org/officeDocument/2006/relationships/tags" Target="../tags/tag30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tags" Target="../tags/tag283.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A6A89A-1179-2745-A8AD-3C6222A76300}"/>
              </a:ext>
            </a:extLst>
          </p:cNvPr>
          <p:cNvPicPr>
            <a:picLocks noChangeAspect="1"/>
          </p:cNvPicPr>
          <p:nvPr userDrawn="1"/>
        </p:nvPicPr>
        <p:blipFill rotWithShape="1">
          <a:blip r:embed="rId2"/>
          <a:srcRect b="6796"/>
          <a:stretch/>
        </p:blipFill>
        <p:spPr>
          <a:xfrm rot="584269">
            <a:off x="-414687" y="-340287"/>
            <a:ext cx="12271384" cy="7182368"/>
          </a:xfrm>
          <a:prstGeom prst="rect">
            <a:avLst/>
          </a:prstGeom>
        </p:spPr>
      </p:pic>
      <p:sp>
        <p:nvSpPr>
          <p:cNvPr id="11" name="Rectangle 10">
            <a:extLst>
              <a:ext uri="{FF2B5EF4-FFF2-40B4-BE49-F238E27FC236}">
                <a16:creationId xmlns:a16="http://schemas.microsoft.com/office/drawing/2014/main" id="{CE3B1280-80D1-A044-9C4C-3A9CE8EA74A3}"/>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9" name="Picture 8">
            <a:extLst>
              <a:ext uri="{FF2B5EF4-FFF2-40B4-BE49-F238E27FC236}">
                <a16:creationId xmlns:a16="http://schemas.microsoft.com/office/drawing/2014/main" id="{30725A53-4865-BD4D-9A28-0849EEC2E0A3}"/>
              </a:ext>
            </a:extLst>
          </p:cNvPr>
          <p:cNvPicPr>
            <a:picLocks noChangeAspect="1"/>
          </p:cNvPicPr>
          <p:nvPr userDrawn="1"/>
        </p:nvPicPr>
        <p:blipFill>
          <a:blip r:embed="rId3"/>
          <a:stretch>
            <a:fillRect/>
          </a:stretch>
        </p:blipFill>
        <p:spPr>
          <a:xfrm>
            <a:off x="781817" y="903677"/>
            <a:ext cx="2694207" cy="835485"/>
          </a:xfrm>
          <a:prstGeom prst="rect">
            <a:avLst/>
          </a:prstGeom>
        </p:spPr>
      </p:pic>
    </p:spTree>
    <p:extLst>
      <p:ext uri="{BB962C8B-B14F-4D97-AF65-F5344CB8AC3E}">
        <p14:creationId xmlns:p14="http://schemas.microsoft.com/office/powerpoint/2010/main" val="82518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Vertical Photo (R)">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4"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3" name="Picture Placeholder 2"/>
          <p:cNvSpPr>
            <a:spLocks noGrp="1"/>
          </p:cNvSpPr>
          <p:nvPr>
            <p:ph type="pic" sz="quarter" idx="14"/>
          </p:nvPr>
        </p:nvSpPr>
        <p:spPr>
          <a:xfrm>
            <a:off x="7940675" y="1694148"/>
            <a:ext cx="3413125" cy="4487810"/>
          </a:xfrm>
        </p:spPr>
        <p:txBody>
          <a:body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06B013BC-9950-A84D-B10D-66127FA0D56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51D6765B-6B24-C049-94B4-8B321C7320D8}"/>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99474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Vertical Photo (L)">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3EB71DA-1595-0748-80EC-5717A9AB105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ext Placeholder 18">
            <a:extLst>
              <a:ext uri="{FF2B5EF4-FFF2-40B4-BE49-F238E27FC236}">
                <a16:creationId xmlns:a16="http://schemas.microsoft.com/office/drawing/2014/main" id="{16173D20-9AC6-EC4D-BAC1-CFAE50FDAF63}"/>
              </a:ext>
            </a:extLst>
          </p:cNvPr>
          <p:cNvSpPr>
            <a:spLocks noGrp="1"/>
          </p:cNvSpPr>
          <p:nvPr>
            <p:ph type="body" sz="quarter" idx="13" hasCustomPrompt="1"/>
          </p:nvPr>
        </p:nvSpPr>
        <p:spPr>
          <a:xfrm>
            <a:off x="6424547"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8" name="Picture Placeholder 2">
            <a:extLst>
              <a:ext uri="{FF2B5EF4-FFF2-40B4-BE49-F238E27FC236}">
                <a16:creationId xmlns:a16="http://schemas.microsoft.com/office/drawing/2014/main" id="{1E65EE4D-C926-CD4D-9453-52BE6313E21C}"/>
              </a:ext>
            </a:extLst>
          </p:cNvPr>
          <p:cNvSpPr>
            <a:spLocks noGrp="1"/>
          </p:cNvSpPr>
          <p:nvPr>
            <p:ph type="pic" sz="quarter" idx="14"/>
          </p:nvPr>
        </p:nvSpPr>
        <p:spPr>
          <a:xfrm>
            <a:off x="2767914" y="1694148"/>
            <a:ext cx="3413125" cy="4487810"/>
          </a:xfrm>
        </p:spPr>
        <p:txBody>
          <a:bodyPr/>
          <a:lstStyle/>
          <a:p>
            <a:r>
              <a:rPr lang="en-US"/>
              <a:t>Click icon to add picture</a:t>
            </a:r>
            <a:endParaRPr lang="en-US" dirty="0"/>
          </a:p>
        </p:txBody>
      </p:sp>
      <p:sp>
        <p:nvSpPr>
          <p:cNvPr id="9" name="Title Placeholder 1">
            <a:extLst>
              <a:ext uri="{FF2B5EF4-FFF2-40B4-BE49-F238E27FC236}">
                <a16:creationId xmlns:a16="http://schemas.microsoft.com/office/drawing/2014/main" id="{46FC478F-79DF-0347-BA85-64A223E996C2}"/>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36194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Horizontal Photo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847976" y="1804988"/>
            <a:ext cx="4849190" cy="4162425"/>
          </a:xfrm>
        </p:spPr>
        <p:txBody>
          <a:bodyPr/>
          <a:lstStyle>
            <a:lvl1pPr marL="0" indent="0">
              <a:lnSpc>
                <a:spcPct val="100000"/>
              </a:lnSpc>
              <a:spcAft>
                <a:spcPts val="1000"/>
              </a:spcAft>
              <a:buNone/>
              <a:defRPr/>
            </a:lvl1pPr>
            <a:lvl3pPr marL="914400" marR="0"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lvl3pPr>
          </a:lstStyle>
          <a:p>
            <a:pPr lvl="0"/>
            <a:r>
              <a:rPr lang="en-US" dirty="0"/>
              <a:t>Click to add text. </a:t>
            </a:r>
          </a:p>
          <a:p>
            <a:pPr lvl="0"/>
            <a:r>
              <a:rPr lang="en-US" dirty="0"/>
              <a:t>Try to avoid putting too much text on one slide! </a:t>
            </a:r>
          </a:p>
        </p:txBody>
      </p:sp>
      <p:sp>
        <p:nvSpPr>
          <p:cNvPr id="3" name="Picture Placeholder 2"/>
          <p:cNvSpPr>
            <a:spLocks noGrp="1"/>
          </p:cNvSpPr>
          <p:nvPr>
            <p:ph type="pic" sz="quarter" idx="14"/>
          </p:nvPr>
        </p:nvSpPr>
        <p:spPr>
          <a:xfrm>
            <a:off x="7940675" y="1828800"/>
            <a:ext cx="3413125" cy="1898248"/>
          </a:xfrm>
        </p:spPr>
        <p:txBody>
          <a:bodyPr/>
          <a:lstStyle/>
          <a:p>
            <a:r>
              <a:rPr lang="en-US"/>
              <a:t>Click icon to add picture</a:t>
            </a:r>
          </a:p>
        </p:txBody>
      </p:sp>
      <p:sp>
        <p:nvSpPr>
          <p:cNvPr id="9" name="Picture Placeholder 2"/>
          <p:cNvSpPr>
            <a:spLocks noGrp="1"/>
          </p:cNvSpPr>
          <p:nvPr>
            <p:ph type="pic" sz="quarter" idx="15"/>
          </p:nvPr>
        </p:nvSpPr>
        <p:spPr>
          <a:xfrm>
            <a:off x="7940675" y="3955052"/>
            <a:ext cx="3413125" cy="2012362"/>
          </a:xfrm>
        </p:spPr>
        <p:txBody>
          <a:bodyPr/>
          <a:lstStyle/>
          <a:p>
            <a:r>
              <a:rPr lang="en-US"/>
              <a:t>Click icon to add picture</a:t>
            </a:r>
          </a:p>
        </p:txBody>
      </p:sp>
      <p:sp>
        <p:nvSpPr>
          <p:cNvPr id="11" name="Slide Number Placeholder 5">
            <a:extLst>
              <a:ext uri="{FF2B5EF4-FFF2-40B4-BE49-F238E27FC236}">
                <a16:creationId xmlns:a16="http://schemas.microsoft.com/office/drawing/2014/main" id="{796643AA-D51D-0840-9B14-C2DC1198A0D9}"/>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8" name="Title Placeholder 1">
            <a:extLst>
              <a:ext uri="{FF2B5EF4-FFF2-40B4-BE49-F238E27FC236}">
                <a16:creationId xmlns:a16="http://schemas.microsoft.com/office/drawing/2014/main" id="{848791A0-CE73-7E48-87FF-7FF7648FEE46}"/>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99835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wo Photo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35477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0" name="Picture Placeholder 2"/>
          <p:cNvSpPr>
            <a:spLocks noGrp="1"/>
          </p:cNvSpPr>
          <p:nvPr>
            <p:ph type="pic" sz="quarter" idx="15"/>
          </p:nvPr>
        </p:nvSpPr>
        <p:spPr>
          <a:xfrm>
            <a:off x="2963119" y="1828801"/>
            <a:ext cx="3993266" cy="3622876"/>
          </a:xfrm>
        </p:spPr>
        <p:txBody>
          <a:bodyPr/>
          <a:lstStyle/>
          <a:p>
            <a:r>
              <a:rPr lang="en-US"/>
              <a:t>Click icon to add picture</a:t>
            </a:r>
          </a:p>
        </p:txBody>
      </p:sp>
      <p:sp>
        <p:nvSpPr>
          <p:cNvPr id="12" name="Text Placeholder 18"/>
          <p:cNvSpPr>
            <a:spLocks noGrp="1"/>
          </p:cNvSpPr>
          <p:nvPr>
            <p:ph type="body" sz="quarter" idx="16" hasCustomPrompt="1"/>
          </p:nvPr>
        </p:nvSpPr>
        <p:spPr>
          <a:xfrm>
            <a:off x="78888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3" name="Picture Placeholder 2"/>
          <p:cNvSpPr>
            <a:spLocks noGrp="1"/>
          </p:cNvSpPr>
          <p:nvPr>
            <p:ph type="pic" sz="quarter" idx="17"/>
          </p:nvPr>
        </p:nvSpPr>
        <p:spPr>
          <a:xfrm>
            <a:off x="7304219" y="1828801"/>
            <a:ext cx="3993266" cy="3622876"/>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6E94872F-8685-714D-8DFC-91FEDB80B895}"/>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9" name="Title Placeholder 1">
            <a:extLst>
              <a:ext uri="{FF2B5EF4-FFF2-40B4-BE49-F238E27FC236}">
                <a16:creationId xmlns:a16="http://schemas.microsoft.com/office/drawing/2014/main" id="{FA817E24-9B1C-004F-8847-90D9E3188F00}"/>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715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732102" y="2186991"/>
            <a:ext cx="1293470" cy="3403582"/>
          </a:xfrm>
        </p:spPr>
        <p:txBody>
          <a:bodyPr anchor="b">
            <a:noAutofit/>
          </a:bodyPr>
          <a:lstStyle>
            <a:lvl1pPr marL="0" indent="0" algn="r">
              <a:buNone/>
              <a:defRPr sz="1400" baseline="0">
                <a:solidFill>
                  <a:schemeClr val="accent1"/>
                </a:solidFill>
              </a:defRPr>
            </a:lvl1pPr>
            <a:lvl2pPr>
              <a:defRPr sz="1600"/>
            </a:lvl2pPr>
            <a:lvl3pPr>
              <a:defRPr sz="1600"/>
            </a:lvl3pPr>
            <a:lvl4pPr>
              <a:defRPr sz="1600"/>
            </a:lvl4pPr>
            <a:lvl5pPr>
              <a:defRPr sz="1600"/>
            </a:lvl5pPr>
          </a:lstStyle>
          <a:p>
            <a:pPr lvl="0"/>
            <a:r>
              <a:rPr lang="en-US" dirty="0"/>
              <a:t>Click to add caption or related info about the full photo</a:t>
            </a:r>
          </a:p>
        </p:txBody>
      </p:sp>
      <p:sp>
        <p:nvSpPr>
          <p:cNvPr id="3" name="Picture Placeholder 2"/>
          <p:cNvSpPr>
            <a:spLocks noGrp="1"/>
          </p:cNvSpPr>
          <p:nvPr>
            <p:ph type="pic" sz="quarter" idx="14"/>
          </p:nvPr>
        </p:nvSpPr>
        <p:spPr>
          <a:xfrm>
            <a:off x="2449513" y="0"/>
            <a:ext cx="9742487" cy="6858000"/>
          </a:xfrm>
        </p:spPr>
        <p:txBody>
          <a:bodyPr/>
          <a:lstStyle/>
          <a:p>
            <a:r>
              <a:rPr lang="en-US"/>
              <a:t>Click icon to add picture</a:t>
            </a:r>
            <a:endParaRPr lang="en-US" dirty="0"/>
          </a:p>
        </p:txBody>
      </p:sp>
      <p:sp>
        <p:nvSpPr>
          <p:cNvPr id="10" name="Text Placeholder 6"/>
          <p:cNvSpPr>
            <a:spLocks noGrp="1"/>
          </p:cNvSpPr>
          <p:nvPr>
            <p:ph type="body" sz="quarter" idx="15" hasCustomPrompt="1"/>
          </p:nvPr>
        </p:nvSpPr>
        <p:spPr>
          <a:xfrm>
            <a:off x="9556082" y="642392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Tree>
    <p:extLst>
      <p:ext uri="{BB962C8B-B14F-4D97-AF65-F5344CB8AC3E}">
        <p14:creationId xmlns:p14="http://schemas.microsoft.com/office/powerpoint/2010/main" val="46790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4772481"/>
          </a:xfrm>
        </p:spPr>
        <p:txBody>
          <a:bodyPr/>
          <a:lstStyle/>
          <a:p>
            <a:r>
              <a:rPr lang="en-US"/>
              <a:t>Click icon to add picture</a:t>
            </a:r>
          </a:p>
        </p:txBody>
      </p:sp>
      <p:sp>
        <p:nvSpPr>
          <p:cNvPr id="9" name="Text Placeholder 18"/>
          <p:cNvSpPr>
            <a:spLocks noGrp="1"/>
          </p:cNvSpPr>
          <p:nvPr>
            <p:ph type="body" sz="quarter" idx="13" hasCustomPrompt="1"/>
          </p:nvPr>
        </p:nvSpPr>
        <p:spPr>
          <a:xfrm>
            <a:off x="3128763" y="5609141"/>
            <a:ext cx="8003078" cy="579397"/>
          </a:xfrm>
        </p:spPr>
        <p:txBody>
          <a:bodyPr>
            <a:normAutofit/>
          </a:bodyPr>
          <a:lstStyle>
            <a:lvl1pPr marL="0" indent="0" algn="ctr">
              <a:buNone/>
              <a:defRPr sz="1400" baseline="0">
                <a:solidFill>
                  <a:schemeClr val="accent1"/>
                </a:solidFill>
              </a:defRPr>
            </a:lvl1pPr>
          </a:lstStyle>
          <a:p>
            <a:pPr lvl="0"/>
            <a:r>
              <a:rPr lang="en-US" dirty="0"/>
              <a:t>Click to add related text or caption</a:t>
            </a:r>
          </a:p>
        </p:txBody>
      </p:sp>
      <p:sp>
        <p:nvSpPr>
          <p:cNvPr id="12" name="Text Placeholder 6"/>
          <p:cNvSpPr>
            <a:spLocks noGrp="1"/>
          </p:cNvSpPr>
          <p:nvPr>
            <p:ph type="body" sz="quarter" idx="15" hasCustomPrompt="1"/>
          </p:nvPr>
        </p:nvSpPr>
        <p:spPr>
          <a:xfrm>
            <a:off x="8738887" y="507266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5E553A56-C08C-294F-B082-8DA3E3875610}"/>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71120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5555641"/>
          </a:xfrm>
        </p:spPr>
        <p:txBody>
          <a:bodyPr/>
          <a:lstStyle/>
          <a:p>
            <a:r>
              <a:rPr lang="en-US"/>
              <a:t>Click icon to add picture</a:t>
            </a:r>
          </a:p>
        </p:txBody>
      </p:sp>
      <p:sp>
        <p:nvSpPr>
          <p:cNvPr id="10" name="Text Placeholder 6"/>
          <p:cNvSpPr>
            <a:spLocks noGrp="1"/>
          </p:cNvSpPr>
          <p:nvPr>
            <p:ph type="body" sz="quarter" idx="15" hasCustomPrompt="1"/>
          </p:nvPr>
        </p:nvSpPr>
        <p:spPr>
          <a:xfrm>
            <a:off x="8738887" y="581344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8" name="Slide Number Placeholder 5">
            <a:extLst>
              <a:ext uri="{FF2B5EF4-FFF2-40B4-BE49-F238E27FC236}">
                <a16:creationId xmlns:a16="http://schemas.microsoft.com/office/drawing/2014/main" id="{6FB4AF5C-A121-3841-BD01-288675522A2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2754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4"/>
          </p:nvPr>
        </p:nvSpPr>
        <p:spPr>
          <a:xfrm>
            <a:off x="2767914" y="1595682"/>
            <a:ext cx="8529571" cy="4348163"/>
          </a:xfrm>
        </p:spPr>
        <p:txBody>
          <a:bodyPr/>
          <a:lstStyle/>
          <a:p>
            <a:r>
              <a:rPr lang="en-US"/>
              <a:t>Click icon to add picture</a:t>
            </a:r>
          </a:p>
        </p:txBody>
      </p:sp>
      <p:sp>
        <p:nvSpPr>
          <p:cNvPr id="14" name="Text Placeholder 6"/>
          <p:cNvSpPr>
            <a:spLocks noGrp="1"/>
          </p:cNvSpPr>
          <p:nvPr>
            <p:ph type="body" sz="quarter" idx="15" hasCustomPrompt="1"/>
          </p:nvPr>
        </p:nvSpPr>
        <p:spPr>
          <a:xfrm>
            <a:off x="8738887" y="5631286"/>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1B086D5A-6E01-054C-A914-D7836BE3DB3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6CE02B12-A2EB-F147-9BC7-CD64AD70A8E5}"/>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00887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Vertical Image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977946" y="4631058"/>
            <a:ext cx="2596445" cy="1341479"/>
          </a:xfrm>
        </p:spPr>
        <p:txBody>
          <a:bodyPr>
            <a:normAutofit/>
          </a:bodyPr>
          <a:lstStyle>
            <a:lvl1pPr marL="0" indent="0" algn="ctr">
              <a:buNone/>
              <a:defRPr sz="1800">
                <a:solidFill>
                  <a:schemeClr val="accent1"/>
                </a:solidFill>
              </a:defRPr>
            </a:lvl1pPr>
          </a:lstStyle>
          <a:p>
            <a:pPr lvl="0"/>
            <a:r>
              <a:rPr lang="en-US" dirty="0"/>
              <a:t>Click to edit caption</a:t>
            </a:r>
          </a:p>
        </p:txBody>
      </p:sp>
      <p:sp>
        <p:nvSpPr>
          <p:cNvPr id="10" name="Picture Placeholder 2"/>
          <p:cNvSpPr>
            <a:spLocks noGrp="1"/>
          </p:cNvSpPr>
          <p:nvPr>
            <p:ph type="pic" sz="quarter" idx="15"/>
          </p:nvPr>
        </p:nvSpPr>
        <p:spPr>
          <a:xfrm>
            <a:off x="2963119" y="621323"/>
            <a:ext cx="2627452" cy="3800206"/>
          </a:xfrm>
        </p:spPr>
        <p:txBody>
          <a:bodyPr/>
          <a:lstStyle/>
          <a:p>
            <a:r>
              <a:rPr lang="en-US"/>
              <a:t>Click icon to add picture</a:t>
            </a:r>
          </a:p>
        </p:txBody>
      </p:sp>
      <p:sp>
        <p:nvSpPr>
          <p:cNvPr id="26" name="Text Placeholder 18"/>
          <p:cNvSpPr>
            <a:spLocks noGrp="1"/>
          </p:cNvSpPr>
          <p:nvPr>
            <p:ph type="body" sz="quarter" idx="22" hasCustomPrompt="1"/>
          </p:nvPr>
        </p:nvSpPr>
        <p:spPr>
          <a:xfrm>
            <a:off x="5836895"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3"/>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7" name="Picture Placeholder 2"/>
          <p:cNvSpPr>
            <a:spLocks noGrp="1"/>
          </p:cNvSpPr>
          <p:nvPr>
            <p:ph type="pic" sz="quarter" idx="23"/>
          </p:nvPr>
        </p:nvSpPr>
        <p:spPr>
          <a:xfrm>
            <a:off x="5822068" y="621323"/>
            <a:ext cx="2627452" cy="3800206"/>
          </a:xfrm>
        </p:spPr>
        <p:txBody>
          <a:bodyPr/>
          <a:lstStyle/>
          <a:p>
            <a:r>
              <a:rPr lang="en-US"/>
              <a:t>Click icon to add picture</a:t>
            </a:r>
          </a:p>
        </p:txBody>
      </p:sp>
      <p:sp>
        <p:nvSpPr>
          <p:cNvPr id="28" name="Text Placeholder 18"/>
          <p:cNvSpPr>
            <a:spLocks noGrp="1"/>
          </p:cNvSpPr>
          <p:nvPr>
            <p:ph type="body" sz="quarter" idx="24" hasCustomPrompt="1"/>
          </p:nvPr>
        </p:nvSpPr>
        <p:spPr>
          <a:xfrm>
            <a:off x="8684860"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9" name="Picture Placeholder 2"/>
          <p:cNvSpPr>
            <a:spLocks noGrp="1"/>
          </p:cNvSpPr>
          <p:nvPr>
            <p:ph type="pic" sz="quarter" idx="25"/>
          </p:nvPr>
        </p:nvSpPr>
        <p:spPr>
          <a:xfrm>
            <a:off x="8670033" y="621323"/>
            <a:ext cx="2627452" cy="3800206"/>
          </a:xfrm>
        </p:spPr>
        <p:txBody>
          <a:bodyPr/>
          <a:lstStyle/>
          <a:p>
            <a:r>
              <a:rPr lang="en-US"/>
              <a:t>Click icon to add picture</a:t>
            </a:r>
          </a:p>
        </p:txBody>
      </p:sp>
      <p:sp>
        <p:nvSpPr>
          <p:cNvPr id="12" name="Slide Number Placeholder 5">
            <a:extLst>
              <a:ext uri="{FF2B5EF4-FFF2-40B4-BE49-F238E27FC236}">
                <a16:creationId xmlns:a16="http://schemas.microsoft.com/office/drawing/2014/main" id="{ACC60360-004D-854B-9A5B-AD351341EB9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45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tat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8"/>
          <p:cNvSpPr>
            <a:spLocks noGrp="1"/>
          </p:cNvSpPr>
          <p:nvPr>
            <p:ph type="body" sz="quarter" idx="21" hasCustomPrompt="1"/>
          </p:nvPr>
        </p:nvSpPr>
        <p:spPr>
          <a:xfrm>
            <a:off x="7844963" y="3855545"/>
            <a:ext cx="3409824"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p:txBody>
      </p:sp>
      <p:sp>
        <p:nvSpPr>
          <p:cNvPr id="18" name="Text Placeholder 7"/>
          <p:cNvSpPr>
            <a:spLocks noGrp="1"/>
          </p:cNvSpPr>
          <p:nvPr>
            <p:ph type="body" sz="quarter" idx="22" hasCustomPrompt="1"/>
          </p:nvPr>
        </p:nvSpPr>
        <p:spPr>
          <a:xfrm>
            <a:off x="7842794"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12" name="Text Placeholder 18"/>
          <p:cNvSpPr>
            <a:spLocks noGrp="1"/>
          </p:cNvSpPr>
          <p:nvPr>
            <p:ph type="body" sz="quarter" idx="23" hasCustomPrompt="1"/>
          </p:nvPr>
        </p:nvSpPr>
        <p:spPr>
          <a:xfrm>
            <a:off x="3168782" y="3855545"/>
            <a:ext cx="3409824" cy="1341479"/>
          </a:xfrm>
        </p:spPr>
        <p:txBody>
          <a:bodyPr>
            <a:normAutofit/>
          </a:bodyPr>
          <a:lstStyle>
            <a:lvl1pPr marL="0" indent="0" algn="ctr">
              <a:buNone/>
              <a:defRPr sz="2800" baseline="0">
                <a:solidFill>
                  <a:schemeClr val="accent1"/>
                </a:solidFill>
              </a:defRPr>
            </a:lvl1pPr>
          </a:lstStyle>
          <a:p>
            <a:pPr lvl="0"/>
            <a:r>
              <a:rPr lang="en-US" dirty="0"/>
              <a:t>and continue stat sentence on this line</a:t>
            </a:r>
          </a:p>
        </p:txBody>
      </p:sp>
      <p:sp>
        <p:nvSpPr>
          <p:cNvPr id="13" name="Text Placeholder 7"/>
          <p:cNvSpPr>
            <a:spLocks noGrp="1"/>
          </p:cNvSpPr>
          <p:nvPr>
            <p:ph type="body" sz="quarter" idx="24" hasCustomPrompt="1"/>
          </p:nvPr>
        </p:nvSpPr>
        <p:spPr>
          <a:xfrm>
            <a:off x="3166613"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cxnSp>
        <p:nvCxnSpPr>
          <p:cNvPr id="21" name="Straight Connector 20"/>
          <p:cNvCxnSpPr/>
          <p:nvPr userDrawn="1"/>
        </p:nvCxnSpPr>
        <p:spPr>
          <a:xfrm flipH="1">
            <a:off x="7196186" y="1400536"/>
            <a:ext cx="26860" cy="35842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6A037E25-3112-0148-ABFD-4F43C1EB0AEC}"/>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94650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947100-C0C0-6041-B5E0-B7C4968C0EDB}"/>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5"/>
            <a:ext cx="5643456" cy="7706656"/>
          </a:xfrm>
          <a:prstGeom prst="rect">
            <a:avLst/>
          </a:prstGeom>
        </p:spPr>
      </p:pic>
    </p:spTree>
    <p:extLst>
      <p:ext uri="{BB962C8B-B14F-4D97-AF65-F5344CB8AC3E}">
        <p14:creationId xmlns:p14="http://schemas.microsoft.com/office/powerpoint/2010/main" val="505904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tat">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8"/>
          <p:cNvSpPr>
            <a:spLocks noGrp="1"/>
          </p:cNvSpPr>
          <p:nvPr>
            <p:ph type="body" sz="quarter" idx="23" hasCustomPrompt="1"/>
          </p:nvPr>
        </p:nvSpPr>
        <p:spPr>
          <a:xfrm>
            <a:off x="4249305" y="3820820"/>
            <a:ext cx="6040712"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baseline="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a:p>
            <a:pPr lvl="0"/>
            <a:endParaRPr lang="en-US" dirty="0"/>
          </a:p>
        </p:txBody>
      </p:sp>
      <p:sp>
        <p:nvSpPr>
          <p:cNvPr id="13" name="Text Placeholder 7"/>
          <p:cNvSpPr>
            <a:spLocks noGrp="1"/>
          </p:cNvSpPr>
          <p:nvPr>
            <p:ph type="body" sz="quarter" idx="24" hasCustomPrompt="1"/>
          </p:nvPr>
        </p:nvSpPr>
        <p:spPr>
          <a:xfrm>
            <a:off x="4238988" y="1064861"/>
            <a:ext cx="6078131"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8" name="Slide Number Placeholder 5">
            <a:extLst>
              <a:ext uri="{FF2B5EF4-FFF2-40B4-BE49-F238E27FC236}">
                <a16:creationId xmlns:a16="http://schemas.microsoft.com/office/drawing/2014/main" id="{E35D5D8F-8496-E74D-9B75-D871228E33C8}"/>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896970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93EE459-8819-2141-AAE1-FA9DEC7738FA}"/>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1593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ere We Work Map">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4"/>
          <p:cNvSpPr>
            <a:spLocks/>
          </p:cNvSpPr>
          <p:nvPr userDrawn="1">
            <p:custDataLst>
              <p:tags r:id="rId1"/>
            </p:custDataLst>
          </p:nvPr>
        </p:nvSpPr>
        <p:spPr bwMode="auto">
          <a:xfrm>
            <a:off x="5016005" y="6106905"/>
            <a:ext cx="36780" cy="63052"/>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7" name="Freeform 5"/>
          <p:cNvSpPr>
            <a:spLocks/>
          </p:cNvSpPr>
          <p:nvPr userDrawn="1">
            <p:custDataLst>
              <p:tags r:id="rId2"/>
            </p:custDataLst>
          </p:nvPr>
        </p:nvSpPr>
        <p:spPr bwMode="auto">
          <a:xfrm>
            <a:off x="2984320" y="1805338"/>
            <a:ext cx="865217" cy="492159"/>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8" name="Freeform 6"/>
          <p:cNvSpPr>
            <a:spLocks/>
          </p:cNvSpPr>
          <p:nvPr userDrawn="1">
            <p:custDataLst>
              <p:tags r:id="rId3"/>
            </p:custDataLst>
          </p:nvPr>
        </p:nvSpPr>
        <p:spPr bwMode="auto">
          <a:xfrm>
            <a:off x="3492241" y="2484902"/>
            <a:ext cx="1523764" cy="849455"/>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2"/>
          </a:solidFill>
          <a:ln w="6350" cmpd="sng">
            <a:solidFill>
              <a:schemeClr val="bg1"/>
            </a:solidFill>
            <a:prstDash val="solid"/>
            <a:round/>
            <a:headEnd/>
            <a:tailEnd/>
          </a:ln>
        </p:spPr>
        <p:txBody>
          <a:bodyPr/>
          <a:lstStyle/>
          <a:p>
            <a:endParaRPr lang="en-US"/>
          </a:p>
        </p:txBody>
      </p:sp>
      <p:sp>
        <p:nvSpPr>
          <p:cNvPr id="9" name="Freeform 7"/>
          <p:cNvSpPr>
            <a:spLocks/>
          </p:cNvSpPr>
          <p:nvPr userDrawn="1">
            <p:custDataLst>
              <p:tags r:id="rId4"/>
            </p:custDataLst>
          </p:nvPr>
        </p:nvSpPr>
        <p:spPr bwMode="auto">
          <a:xfrm>
            <a:off x="4411753" y="4196071"/>
            <a:ext cx="374811" cy="65154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0" name="Freeform 8"/>
          <p:cNvSpPr>
            <a:spLocks/>
          </p:cNvSpPr>
          <p:nvPr userDrawn="1">
            <p:custDataLst>
              <p:tags r:id="rId5"/>
            </p:custDataLst>
          </p:nvPr>
        </p:nvSpPr>
        <p:spPr bwMode="auto">
          <a:xfrm>
            <a:off x="4742778" y="4817836"/>
            <a:ext cx="288989" cy="1247034"/>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1" name="Freeform 9"/>
          <p:cNvSpPr>
            <a:spLocks/>
          </p:cNvSpPr>
          <p:nvPr userDrawn="1">
            <p:custDataLst>
              <p:tags r:id="rId6"/>
            </p:custDataLst>
          </p:nvPr>
        </p:nvSpPr>
        <p:spPr bwMode="auto">
          <a:xfrm>
            <a:off x="4637691" y="4026180"/>
            <a:ext cx="1066634" cy="1327601"/>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2" name="Freeform 10"/>
          <p:cNvSpPr>
            <a:spLocks/>
          </p:cNvSpPr>
          <p:nvPr userDrawn="1">
            <p:custDataLst>
              <p:tags r:id="rId7"/>
            </p:custDataLst>
          </p:nvPr>
        </p:nvSpPr>
        <p:spPr bwMode="auto">
          <a:xfrm>
            <a:off x="6968874" y="2863215"/>
            <a:ext cx="77064" cy="54296"/>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3" name="Freeform 11"/>
          <p:cNvSpPr>
            <a:spLocks/>
          </p:cNvSpPr>
          <p:nvPr userDrawn="1">
            <p:custDataLst>
              <p:tags r:id="rId8"/>
            </p:custDataLst>
          </p:nvPr>
        </p:nvSpPr>
        <p:spPr bwMode="auto">
          <a:xfrm>
            <a:off x="6415415" y="2724851"/>
            <a:ext cx="91076" cy="176896"/>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 name="Freeform 12"/>
          <p:cNvSpPr>
            <a:spLocks/>
          </p:cNvSpPr>
          <p:nvPr userDrawn="1">
            <p:custDataLst>
              <p:tags r:id="rId9"/>
            </p:custDataLst>
          </p:nvPr>
        </p:nvSpPr>
        <p:spPr bwMode="auto">
          <a:xfrm>
            <a:off x="6504739" y="2157381"/>
            <a:ext cx="189157" cy="297747"/>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2"/>
          </a:solidFill>
          <a:ln w="6350" cmpd="sng">
            <a:solidFill>
              <a:schemeClr val="bg1"/>
            </a:solidFill>
            <a:prstDash val="solid"/>
            <a:round/>
            <a:headEnd/>
            <a:tailEnd/>
          </a:ln>
        </p:spPr>
        <p:txBody>
          <a:bodyPr/>
          <a:lstStyle/>
          <a:p>
            <a:endParaRPr lang="en-US"/>
          </a:p>
        </p:txBody>
      </p:sp>
      <p:sp>
        <p:nvSpPr>
          <p:cNvPr id="15" name="Freeform 13"/>
          <p:cNvSpPr>
            <a:spLocks/>
          </p:cNvSpPr>
          <p:nvPr userDrawn="1">
            <p:custDataLst>
              <p:tags r:id="rId10"/>
            </p:custDataLst>
          </p:nvPr>
        </p:nvSpPr>
        <p:spPr bwMode="auto">
          <a:xfrm>
            <a:off x="6900568" y="2491907"/>
            <a:ext cx="187405" cy="8407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 name="Freeform 14"/>
          <p:cNvSpPr>
            <a:spLocks/>
          </p:cNvSpPr>
          <p:nvPr userDrawn="1">
            <p:custDataLst>
              <p:tags r:id="rId11"/>
            </p:custDataLst>
          </p:nvPr>
        </p:nvSpPr>
        <p:spPr bwMode="auto">
          <a:xfrm>
            <a:off x="8546933" y="2325520"/>
            <a:ext cx="1413422" cy="1145450"/>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2"/>
          </a:solidFill>
          <a:ln w="6350" cmpd="sng">
            <a:solidFill>
              <a:schemeClr val="bg1"/>
            </a:solidFill>
            <a:prstDash val="solid"/>
            <a:round/>
            <a:headEnd/>
            <a:tailEnd/>
          </a:ln>
        </p:spPr>
        <p:txBody>
          <a:bodyPr/>
          <a:lstStyle/>
          <a:p>
            <a:endParaRPr lang="en-US"/>
          </a:p>
        </p:txBody>
      </p:sp>
      <p:sp>
        <p:nvSpPr>
          <p:cNvPr id="17" name="Freeform 15"/>
          <p:cNvSpPr>
            <a:spLocks/>
          </p:cNvSpPr>
          <p:nvPr userDrawn="1">
            <p:custDataLst>
              <p:tags r:id="rId12"/>
            </p:custDataLst>
          </p:nvPr>
        </p:nvSpPr>
        <p:spPr bwMode="auto">
          <a:xfrm>
            <a:off x="7103736" y="1819350"/>
            <a:ext cx="243451" cy="3012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 name="Freeform 16"/>
          <p:cNvSpPr>
            <a:spLocks/>
          </p:cNvSpPr>
          <p:nvPr userDrawn="1">
            <p:custDataLst>
              <p:tags r:id="rId13"/>
            </p:custDataLst>
          </p:nvPr>
        </p:nvSpPr>
        <p:spPr bwMode="auto">
          <a:xfrm>
            <a:off x="6812995" y="2279982"/>
            <a:ext cx="201416" cy="262718"/>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 name="Freeform 17"/>
          <p:cNvSpPr>
            <a:spLocks/>
          </p:cNvSpPr>
          <p:nvPr userDrawn="1">
            <p:custDataLst>
              <p:tags r:id="rId14"/>
            </p:custDataLst>
          </p:nvPr>
        </p:nvSpPr>
        <p:spPr bwMode="auto">
          <a:xfrm>
            <a:off x="6841018" y="2563717"/>
            <a:ext cx="276729" cy="303001"/>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 name="Freeform 18"/>
          <p:cNvSpPr>
            <a:spLocks/>
          </p:cNvSpPr>
          <p:nvPr userDrawn="1">
            <p:custDataLst>
              <p:tags r:id="rId15"/>
            </p:custDataLst>
          </p:nvPr>
        </p:nvSpPr>
        <p:spPr bwMode="auto">
          <a:xfrm>
            <a:off x="6860284" y="2749371"/>
            <a:ext cx="36781" cy="91076"/>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21" name="Group 19"/>
          <p:cNvGrpSpPr>
            <a:grpSpLocks/>
          </p:cNvGrpSpPr>
          <p:nvPr userDrawn="1">
            <p:custDataLst>
              <p:tags r:id="rId16"/>
            </p:custDataLst>
          </p:nvPr>
        </p:nvGrpSpPr>
        <p:grpSpPr bwMode="auto">
          <a:xfrm>
            <a:off x="9419156" y="3919342"/>
            <a:ext cx="521933" cy="234695"/>
            <a:chOff x="4488" y="2394"/>
            <a:chExt cx="358" cy="124"/>
          </a:xfrm>
          <a:solidFill>
            <a:schemeClr val="bg2"/>
          </a:solidFill>
        </p:grpSpPr>
        <p:sp>
          <p:nvSpPr>
            <p:cNvPr id="22"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4" name="Freeform 22"/>
          <p:cNvSpPr>
            <a:spLocks/>
          </p:cNvSpPr>
          <p:nvPr userDrawn="1">
            <p:custDataLst>
              <p:tags r:id="rId17"/>
            </p:custDataLst>
          </p:nvPr>
        </p:nvSpPr>
        <p:spPr bwMode="auto">
          <a:xfrm>
            <a:off x="7236846" y="1575898"/>
            <a:ext cx="3382054" cy="1185733"/>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5" name="Freeform 23"/>
          <p:cNvSpPr>
            <a:spLocks/>
          </p:cNvSpPr>
          <p:nvPr userDrawn="1">
            <p:custDataLst>
              <p:tags r:id="rId18"/>
            </p:custDataLst>
          </p:nvPr>
        </p:nvSpPr>
        <p:spPr bwMode="auto">
          <a:xfrm>
            <a:off x="6424172" y="2665302"/>
            <a:ext cx="310007" cy="273227"/>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6" name="Freeform 24"/>
          <p:cNvSpPr>
            <a:spLocks/>
          </p:cNvSpPr>
          <p:nvPr userDrawn="1">
            <p:custDataLst>
              <p:tags r:id="rId19"/>
            </p:custDataLst>
          </p:nvPr>
        </p:nvSpPr>
        <p:spPr bwMode="auto">
          <a:xfrm>
            <a:off x="9328081" y="3479726"/>
            <a:ext cx="229440" cy="502667"/>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2"/>
          </a:solidFill>
          <a:ln w="6350" cmpd="sng">
            <a:solidFill>
              <a:schemeClr val="bg1"/>
            </a:solidFill>
            <a:prstDash val="solid"/>
            <a:round/>
            <a:headEnd/>
            <a:tailEnd/>
          </a:ln>
        </p:spPr>
        <p:txBody>
          <a:bodyPr/>
          <a:lstStyle/>
          <a:p>
            <a:endParaRPr lang="en-US"/>
          </a:p>
        </p:txBody>
      </p:sp>
      <p:sp>
        <p:nvSpPr>
          <p:cNvPr id="27" name="Freeform 25"/>
          <p:cNvSpPr>
            <a:spLocks/>
          </p:cNvSpPr>
          <p:nvPr userDrawn="1">
            <p:custDataLst>
              <p:tags r:id="rId20"/>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28" name="Line 26" descr="Horizontal dunkel"/>
          <p:cNvSpPr>
            <a:spLocks noChangeShapeType="1"/>
          </p:cNvSpPr>
          <p:nvPr userDrawn="1">
            <p:custDataLst>
              <p:tags r:id="rId21"/>
            </p:custDataLst>
          </p:nvPr>
        </p:nvSpPr>
        <p:spPr bwMode="auto">
          <a:xfrm>
            <a:off x="3338113" y="2717845"/>
            <a:ext cx="3503" cy="10509"/>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Freeform 27"/>
          <p:cNvSpPr>
            <a:spLocks/>
          </p:cNvSpPr>
          <p:nvPr userDrawn="1">
            <p:custDataLst>
              <p:tags r:id="rId22"/>
            </p:custDataLst>
          </p:nvPr>
        </p:nvSpPr>
        <p:spPr bwMode="auto">
          <a:xfrm>
            <a:off x="3341616" y="2714342"/>
            <a:ext cx="3503" cy="61300"/>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2"/>
          </a:solidFill>
          <a:ln w="6350" cmpd="sng">
            <a:solidFill>
              <a:schemeClr val="bg1"/>
            </a:solidFill>
            <a:prstDash val="solid"/>
            <a:round/>
            <a:headEnd/>
            <a:tailEnd/>
          </a:ln>
        </p:spPr>
        <p:txBody>
          <a:bodyPr/>
          <a:lstStyle/>
          <a:p>
            <a:endParaRPr lang="en-US"/>
          </a:p>
        </p:txBody>
      </p:sp>
      <p:sp>
        <p:nvSpPr>
          <p:cNvPr id="30" name="Freeform 28"/>
          <p:cNvSpPr>
            <a:spLocks/>
          </p:cNvSpPr>
          <p:nvPr userDrawn="1">
            <p:custDataLst>
              <p:tags r:id="rId23"/>
            </p:custDataLst>
          </p:nvPr>
        </p:nvSpPr>
        <p:spPr bwMode="auto">
          <a:xfrm>
            <a:off x="3315344" y="2773892"/>
            <a:ext cx="26272" cy="63052"/>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2"/>
          </a:solidFill>
          <a:ln w="6350" cmpd="sng">
            <a:solidFill>
              <a:schemeClr val="bg1"/>
            </a:solidFill>
            <a:prstDash val="solid"/>
            <a:round/>
            <a:headEnd/>
            <a:tailEnd/>
          </a:ln>
        </p:spPr>
        <p:txBody>
          <a:bodyPr/>
          <a:lstStyle/>
          <a:p>
            <a:endParaRPr lang="en-US"/>
          </a:p>
        </p:txBody>
      </p:sp>
      <p:sp>
        <p:nvSpPr>
          <p:cNvPr id="31" name="Freeform 29"/>
          <p:cNvSpPr>
            <a:spLocks/>
          </p:cNvSpPr>
          <p:nvPr userDrawn="1">
            <p:custDataLst>
              <p:tags r:id="rId24"/>
            </p:custDataLst>
          </p:nvPr>
        </p:nvSpPr>
        <p:spPr bwMode="auto">
          <a:xfrm>
            <a:off x="4777807" y="2768637"/>
            <a:ext cx="54294" cy="63052"/>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32" name="Freeform 30"/>
          <p:cNvSpPr>
            <a:spLocks/>
          </p:cNvSpPr>
          <p:nvPr userDrawn="1">
            <p:custDataLst>
              <p:tags r:id="rId25"/>
            </p:custDataLst>
          </p:nvPr>
        </p:nvSpPr>
        <p:spPr bwMode="auto">
          <a:xfrm>
            <a:off x="7799062" y="2279982"/>
            <a:ext cx="965051" cy="499163"/>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2"/>
          </a:solidFill>
          <a:ln w="6350" cmpd="sng">
            <a:solidFill>
              <a:schemeClr val="bg1"/>
            </a:solidFill>
            <a:prstDash val="solid"/>
            <a:round/>
            <a:headEnd/>
            <a:tailEnd/>
          </a:ln>
        </p:spPr>
        <p:txBody>
          <a:bodyPr/>
          <a:lstStyle/>
          <a:p>
            <a:endParaRPr lang="en-US"/>
          </a:p>
        </p:txBody>
      </p:sp>
      <p:sp>
        <p:nvSpPr>
          <p:cNvPr id="33" name="Freeform 31"/>
          <p:cNvSpPr>
            <a:spLocks/>
          </p:cNvSpPr>
          <p:nvPr userDrawn="1">
            <p:custDataLst>
              <p:tags r:id="rId26"/>
            </p:custDataLst>
          </p:nvPr>
        </p:nvSpPr>
        <p:spPr bwMode="auto">
          <a:xfrm>
            <a:off x="8053023" y="2614509"/>
            <a:ext cx="451875" cy="274979"/>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2"/>
          </a:solidFill>
          <a:ln w="6350" cmpd="sng">
            <a:solidFill>
              <a:schemeClr val="bg1"/>
            </a:solidFill>
            <a:prstDash val="solid"/>
            <a:round/>
            <a:headEnd/>
            <a:tailEnd/>
          </a:ln>
        </p:spPr>
        <p:txBody>
          <a:bodyPr/>
          <a:lstStyle/>
          <a:p>
            <a:endParaRPr lang="en-US"/>
          </a:p>
        </p:txBody>
      </p:sp>
      <p:sp>
        <p:nvSpPr>
          <p:cNvPr id="34" name="Freeform 32"/>
          <p:cNvSpPr>
            <a:spLocks/>
          </p:cNvSpPr>
          <p:nvPr userDrawn="1">
            <p:custDataLst>
              <p:tags r:id="rId27"/>
            </p:custDataLst>
          </p:nvPr>
        </p:nvSpPr>
        <p:spPr bwMode="auto">
          <a:xfrm>
            <a:off x="6737682" y="3721427"/>
            <a:ext cx="327522" cy="318764"/>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2"/>
          </a:solidFill>
          <a:ln w="6350" cmpd="sng">
            <a:solidFill>
              <a:schemeClr val="bg1"/>
            </a:solidFill>
            <a:prstDash val="solid"/>
            <a:round/>
            <a:headEnd/>
            <a:tailEnd/>
          </a:ln>
        </p:spPr>
        <p:txBody>
          <a:bodyPr/>
          <a:lstStyle/>
          <a:p>
            <a:endParaRPr lang="en-US"/>
          </a:p>
        </p:txBody>
      </p:sp>
      <p:sp>
        <p:nvSpPr>
          <p:cNvPr id="35" name="Freeform 33"/>
          <p:cNvSpPr>
            <a:spLocks/>
          </p:cNvSpPr>
          <p:nvPr userDrawn="1">
            <p:custDataLst>
              <p:tags r:id="rId28"/>
            </p:custDataLst>
          </p:nvPr>
        </p:nvSpPr>
        <p:spPr bwMode="auto">
          <a:xfrm>
            <a:off x="7667704" y="3572554"/>
            <a:ext cx="168139" cy="187405"/>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2"/>
          </a:solidFill>
          <a:ln w="6350" cmpd="sng">
            <a:solidFill>
              <a:schemeClr val="bg1"/>
            </a:solidFill>
            <a:prstDash val="solid"/>
            <a:round/>
            <a:headEnd/>
            <a:tailEnd/>
          </a:ln>
        </p:spPr>
        <p:txBody>
          <a:bodyPr/>
          <a:lstStyle/>
          <a:p>
            <a:endParaRPr lang="en-US"/>
          </a:p>
        </p:txBody>
      </p:sp>
      <p:sp>
        <p:nvSpPr>
          <p:cNvPr id="36" name="Freeform 34"/>
          <p:cNvSpPr>
            <a:spLocks/>
          </p:cNvSpPr>
          <p:nvPr userDrawn="1">
            <p:custDataLst>
              <p:tags r:id="rId29"/>
            </p:custDataLst>
          </p:nvPr>
        </p:nvSpPr>
        <p:spPr bwMode="auto">
          <a:xfrm>
            <a:off x="7073961" y="2474393"/>
            <a:ext cx="138365" cy="63052"/>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35"/>
          <p:cNvSpPr>
            <a:spLocks/>
          </p:cNvSpPr>
          <p:nvPr userDrawn="1">
            <p:custDataLst>
              <p:tags r:id="rId30"/>
            </p:custDataLst>
          </p:nvPr>
        </p:nvSpPr>
        <p:spPr bwMode="auto">
          <a:xfrm>
            <a:off x="8026751" y="3269552"/>
            <a:ext cx="21017" cy="63052"/>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2"/>
          </a:solidFill>
          <a:ln w="6350" cmpd="sng">
            <a:solidFill>
              <a:schemeClr val="bg1"/>
            </a:solidFill>
            <a:prstDash val="solid"/>
            <a:round/>
            <a:headEnd/>
            <a:tailEnd/>
          </a:ln>
        </p:spPr>
        <p:txBody>
          <a:bodyPr/>
          <a:lstStyle/>
          <a:p>
            <a:endParaRPr lang="en-US"/>
          </a:p>
        </p:txBody>
      </p:sp>
      <p:sp>
        <p:nvSpPr>
          <p:cNvPr id="38" name="Freeform 36"/>
          <p:cNvSpPr>
            <a:spLocks/>
          </p:cNvSpPr>
          <p:nvPr userDrawn="1">
            <p:custDataLst>
              <p:tags r:id="rId31"/>
            </p:custDataLst>
          </p:nvPr>
        </p:nvSpPr>
        <p:spPr bwMode="auto">
          <a:xfrm>
            <a:off x="8158110" y="3274807"/>
            <a:ext cx="15763" cy="63052"/>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2"/>
          </a:solidFill>
          <a:ln w="6350" cmpd="sng">
            <a:solidFill>
              <a:schemeClr val="bg1"/>
            </a:solidFill>
            <a:prstDash val="solid"/>
            <a:round/>
            <a:headEnd/>
            <a:tailEnd/>
          </a:ln>
        </p:spPr>
        <p:txBody>
          <a:bodyPr/>
          <a:lstStyle/>
          <a:p>
            <a:endParaRPr lang="en-US"/>
          </a:p>
        </p:txBody>
      </p:sp>
      <p:sp>
        <p:nvSpPr>
          <p:cNvPr id="39" name="Freeform 37"/>
          <p:cNvSpPr>
            <a:spLocks/>
          </p:cNvSpPr>
          <p:nvPr userDrawn="1">
            <p:custDataLst>
              <p:tags r:id="rId32"/>
            </p:custDataLst>
          </p:nvPr>
        </p:nvSpPr>
        <p:spPr bwMode="auto">
          <a:xfrm>
            <a:off x="9799221" y="4003411"/>
            <a:ext cx="49041" cy="63052"/>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2"/>
          </a:solidFill>
          <a:ln w="6350" cmpd="sng">
            <a:solidFill>
              <a:schemeClr val="bg1"/>
            </a:solidFill>
            <a:prstDash val="solid"/>
            <a:round/>
            <a:headEnd/>
            <a:tailEnd/>
          </a:ln>
        </p:spPr>
        <p:txBody>
          <a:bodyPr/>
          <a:lstStyle/>
          <a:p>
            <a:endParaRPr lang="en-US"/>
          </a:p>
        </p:txBody>
      </p:sp>
      <p:grpSp>
        <p:nvGrpSpPr>
          <p:cNvPr id="40" name="Group 38"/>
          <p:cNvGrpSpPr>
            <a:grpSpLocks/>
          </p:cNvGrpSpPr>
          <p:nvPr userDrawn="1">
            <p:custDataLst>
              <p:tags r:id="rId33"/>
            </p:custDataLst>
          </p:nvPr>
        </p:nvGrpSpPr>
        <p:grpSpPr bwMode="auto">
          <a:xfrm>
            <a:off x="5222676" y="5998315"/>
            <a:ext cx="71809" cy="61301"/>
            <a:chOff x="1654" y="3671"/>
            <a:chExt cx="49" cy="17"/>
          </a:xfrm>
          <a:solidFill>
            <a:schemeClr val="bg2"/>
          </a:solidFill>
        </p:grpSpPr>
        <p:sp>
          <p:nvSpPr>
            <p:cNvPr id="41"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6350" cmpd="sng">
              <a:solidFill>
                <a:schemeClr val="bg1"/>
              </a:solidFill>
              <a:prstDash val="solid"/>
              <a:round/>
              <a:headEnd/>
              <a:tailEnd/>
            </a:ln>
          </p:spPr>
          <p:txBody>
            <a:bodyPr/>
            <a:lstStyle/>
            <a:p>
              <a:endParaRPr lang="en-US"/>
            </a:p>
          </p:txBody>
        </p:sp>
        <p:sp>
          <p:nvSpPr>
            <p:cNvPr id="42"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6350" cmpd="sng">
              <a:solidFill>
                <a:schemeClr val="bg1"/>
              </a:solidFill>
              <a:prstDash val="solid"/>
              <a:round/>
              <a:headEnd/>
              <a:tailEnd/>
            </a:ln>
          </p:spPr>
          <p:txBody>
            <a:bodyPr/>
            <a:lstStyle/>
            <a:p>
              <a:endParaRPr lang="en-US"/>
            </a:p>
          </p:txBody>
        </p:sp>
      </p:grpSp>
      <p:sp>
        <p:nvSpPr>
          <p:cNvPr id="43" name="Freeform 41"/>
          <p:cNvSpPr>
            <a:spLocks/>
          </p:cNvSpPr>
          <p:nvPr userDrawn="1">
            <p:custDataLst>
              <p:tags r:id="rId34"/>
            </p:custDataLst>
          </p:nvPr>
        </p:nvSpPr>
        <p:spPr bwMode="auto">
          <a:xfrm>
            <a:off x="4833854" y="3565548"/>
            <a:ext cx="35029" cy="64803"/>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2"/>
          </a:solidFill>
          <a:ln w="6350" cmpd="sng">
            <a:solidFill>
              <a:schemeClr val="bg1"/>
            </a:solidFill>
            <a:prstDash val="solid"/>
            <a:round/>
            <a:headEnd/>
            <a:tailEnd/>
          </a:ln>
        </p:spPr>
        <p:txBody>
          <a:bodyPr/>
          <a:lstStyle/>
          <a:p>
            <a:endParaRPr lang="en-US"/>
          </a:p>
        </p:txBody>
      </p:sp>
      <p:sp>
        <p:nvSpPr>
          <p:cNvPr id="44" name="Freeform 42"/>
          <p:cNvSpPr>
            <a:spLocks/>
          </p:cNvSpPr>
          <p:nvPr userDrawn="1">
            <p:custDataLst>
              <p:tags r:id="rId35"/>
            </p:custDataLst>
          </p:nvPr>
        </p:nvSpPr>
        <p:spPr bwMode="auto">
          <a:xfrm>
            <a:off x="4895154" y="3572554"/>
            <a:ext cx="1752" cy="64803"/>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2"/>
          </a:solidFill>
          <a:ln w="6350" cmpd="sng">
            <a:solidFill>
              <a:schemeClr val="bg1"/>
            </a:solidFill>
            <a:prstDash val="solid"/>
            <a:round/>
            <a:headEnd/>
            <a:tailEnd/>
          </a:ln>
        </p:spPr>
        <p:txBody>
          <a:bodyPr/>
          <a:lstStyle/>
          <a:p>
            <a:endParaRPr lang="en-US"/>
          </a:p>
        </p:txBody>
      </p:sp>
      <p:sp>
        <p:nvSpPr>
          <p:cNvPr id="45" name="Freeform 43"/>
          <p:cNvSpPr>
            <a:spLocks/>
          </p:cNvSpPr>
          <p:nvPr userDrawn="1">
            <p:custDataLst>
              <p:tags r:id="rId36"/>
            </p:custDataLst>
          </p:nvPr>
        </p:nvSpPr>
        <p:spPr bwMode="auto">
          <a:xfrm>
            <a:off x="4909166" y="3574305"/>
            <a:ext cx="7006" cy="64804"/>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6" name="Freeform 44"/>
          <p:cNvSpPr>
            <a:spLocks/>
          </p:cNvSpPr>
          <p:nvPr userDrawn="1">
            <p:custDataLst>
              <p:tags r:id="rId37"/>
            </p:custDataLst>
          </p:nvPr>
        </p:nvSpPr>
        <p:spPr bwMode="auto">
          <a:xfrm>
            <a:off x="4924929" y="3563796"/>
            <a:ext cx="8757" cy="63052"/>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47" name="Freeform 45"/>
          <p:cNvSpPr>
            <a:spLocks/>
          </p:cNvSpPr>
          <p:nvPr userDrawn="1">
            <p:custDataLst>
              <p:tags r:id="rId38"/>
            </p:custDataLst>
          </p:nvPr>
        </p:nvSpPr>
        <p:spPr bwMode="auto">
          <a:xfrm>
            <a:off x="4902160" y="3555039"/>
            <a:ext cx="12261" cy="64803"/>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8" name="Freeform 46"/>
          <p:cNvSpPr>
            <a:spLocks/>
          </p:cNvSpPr>
          <p:nvPr userDrawn="1">
            <p:custDataLst>
              <p:tags r:id="rId39"/>
            </p:custDataLst>
          </p:nvPr>
        </p:nvSpPr>
        <p:spPr bwMode="auto">
          <a:xfrm>
            <a:off x="4956455" y="3586566"/>
            <a:ext cx="15763" cy="6655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2"/>
          </a:solidFill>
          <a:ln w="6350" cmpd="sng">
            <a:solidFill>
              <a:schemeClr val="bg1"/>
            </a:solidFill>
            <a:prstDash val="solid"/>
            <a:round/>
            <a:headEnd/>
            <a:tailEnd/>
          </a:ln>
        </p:spPr>
        <p:txBody>
          <a:bodyPr/>
          <a:lstStyle/>
          <a:p>
            <a:endParaRPr lang="en-US"/>
          </a:p>
        </p:txBody>
      </p:sp>
      <p:sp>
        <p:nvSpPr>
          <p:cNvPr id="49" name="Line 47"/>
          <p:cNvSpPr>
            <a:spLocks noChangeShapeType="1"/>
          </p:cNvSpPr>
          <p:nvPr userDrawn="1">
            <p:custDataLst>
              <p:tags r:id="rId40"/>
            </p:custDataLst>
          </p:nvPr>
        </p:nvSpPr>
        <p:spPr bwMode="auto">
          <a:xfrm flipH="1" flipV="1">
            <a:off x="4965212" y="3583063"/>
            <a:ext cx="7006" cy="10509"/>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 name="Line 48"/>
          <p:cNvSpPr>
            <a:spLocks noChangeShapeType="1"/>
          </p:cNvSpPr>
          <p:nvPr userDrawn="1">
            <p:custDataLst>
              <p:tags r:id="rId41"/>
            </p:custDataLst>
          </p:nvPr>
        </p:nvSpPr>
        <p:spPr bwMode="auto">
          <a:xfrm flipH="1">
            <a:off x="4965212" y="3611086"/>
            <a:ext cx="7006" cy="12260"/>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Freeform 49"/>
          <p:cNvSpPr>
            <a:spLocks/>
          </p:cNvSpPr>
          <p:nvPr userDrawn="1">
            <p:custDataLst>
              <p:tags r:id="rId42"/>
            </p:custDataLst>
          </p:nvPr>
        </p:nvSpPr>
        <p:spPr bwMode="auto">
          <a:xfrm>
            <a:off x="4965212" y="3605831"/>
            <a:ext cx="12261" cy="64804"/>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52" name="Freeform 50"/>
          <p:cNvSpPr>
            <a:spLocks/>
          </p:cNvSpPr>
          <p:nvPr userDrawn="1">
            <p:custDataLst>
              <p:tags r:id="rId43"/>
            </p:custDataLst>
          </p:nvPr>
        </p:nvSpPr>
        <p:spPr bwMode="auto">
          <a:xfrm>
            <a:off x="4972218" y="3637357"/>
            <a:ext cx="19267" cy="61301"/>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2"/>
          </a:solidFill>
          <a:ln w="6350" cmpd="sng">
            <a:solidFill>
              <a:schemeClr val="bg1"/>
            </a:solidFill>
            <a:prstDash val="solid"/>
            <a:round/>
            <a:headEnd/>
            <a:tailEnd/>
          </a:ln>
        </p:spPr>
        <p:txBody>
          <a:bodyPr/>
          <a:lstStyle/>
          <a:p>
            <a:endParaRPr lang="en-US"/>
          </a:p>
        </p:txBody>
      </p:sp>
      <p:sp>
        <p:nvSpPr>
          <p:cNvPr id="53" name="Freeform 51"/>
          <p:cNvSpPr>
            <a:spLocks/>
          </p:cNvSpPr>
          <p:nvPr userDrawn="1">
            <p:custDataLst>
              <p:tags r:id="rId44"/>
            </p:custDataLst>
          </p:nvPr>
        </p:nvSpPr>
        <p:spPr bwMode="auto">
          <a:xfrm>
            <a:off x="4979224" y="3689901"/>
            <a:ext cx="17515" cy="63052"/>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4" name="Freeform 52"/>
          <p:cNvSpPr>
            <a:spLocks/>
          </p:cNvSpPr>
          <p:nvPr userDrawn="1">
            <p:custDataLst>
              <p:tags r:id="rId45"/>
            </p:custDataLst>
          </p:nvPr>
        </p:nvSpPr>
        <p:spPr bwMode="auto">
          <a:xfrm>
            <a:off x="4989732" y="3717924"/>
            <a:ext cx="3503" cy="63052"/>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2"/>
          </a:solidFill>
          <a:ln w="6350" cmpd="sng">
            <a:solidFill>
              <a:schemeClr val="bg1"/>
            </a:solidFill>
            <a:prstDash val="solid"/>
            <a:round/>
            <a:headEnd/>
            <a:tailEnd/>
          </a:ln>
        </p:spPr>
        <p:txBody>
          <a:bodyPr/>
          <a:lstStyle/>
          <a:p>
            <a:endParaRPr lang="en-US"/>
          </a:p>
        </p:txBody>
      </p:sp>
      <p:sp>
        <p:nvSpPr>
          <p:cNvPr id="55" name="Freeform 53"/>
          <p:cNvSpPr>
            <a:spLocks/>
          </p:cNvSpPr>
          <p:nvPr userDrawn="1">
            <p:custDataLst>
              <p:tags r:id="rId46"/>
            </p:custDataLst>
          </p:nvPr>
        </p:nvSpPr>
        <p:spPr bwMode="auto">
          <a:xfrm>
            <a:off x="5014253" y="3751202"/>
            <a:ext cx="1752" cy="61300"/>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6" name="Freeform 54"/>
          <p:cNvSpPr>
            <a:spLocks/>
          </p:cNvSpPr>
          <p:nvPr userDrawn="1">
            <p:custDataLst>
              <p:tags r:id="rId47"/>
            </p:custDataLst>
          </p:nvPr>
        </p:nvSpPr>
        <p:spPr bwMode="auto">
          <a:xfrm>
            <a:off x="4972218" y="3765214"/>
            <a:ext cx="17515" cy="64803"/>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57" name="Freeform 55"/>
          <p:cNvSpPr>
            <a:spLocks/>
          </p:cNvSpPr>
          <p:nvPr userDrawn="1">
            <p:custDataLst>
              <p:tags r:id="rId48"/>
            </p:custDataLst>
          </p:nvPr>
        </p:nvSpPr>
        <p:spPr bwMode="auto">
          <a:xfrm>
            <a:off x="4956455" y="3837023"/>
            <a:ext cx="26271" cy="63052"/>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58" name="Freeform 56"/>
          <p:cNvSpPr>
            <a:spLocks/>
          </p:cNvSpPr>
          <p:nvPr userDrawn="1">
            <p:custDataLst>
              <p:tags r:id="rId49"/>
            </p:custDataLst>
          </p:nvPr>
        </p:nvSpPr>
        <p:spPr bwMode="auto">
          <a:xfrm>
            <a:off x="4977473" y="3810751"/>
            <a:ext cx="14012" cy="63052"/>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9" name="Freeform 57"/>
          <p:cNvSpPr>
            <a:spLocks/>
          </p:cNvSpPr>
          <p:nvPr userDrawn="1">
            <p:custDataLst>
              <p:tags r:id="rId50"/>
            </p:custDataLst>
          </p:nvPr>
        </p:nvSpPr>
        <p:spPr bwMode="auto">
          <a:xfrm>
            <a:off x="4406499" y="3448200"/>
            <a:ext cx="17515" cy="63052"/>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60" name="Group 58"/>
          <p:cNvGrpSpPr>
            <a:grpSpLocks/>
          </p:cNvGrpSpPr>
          <p:nvPr userDrawn="1">
            <p:custDataLst>
              <p:tags r:id="rId51"/>
            </p:custDataLst>
          </p:nvPr>
        </p:nvGrpSpPr>
        <p:grpSpPr bwMode="auto">
          <a:xfrm>
            <a:off x="4544864" y="3264298"/>
            <a:ext cx="145371" cy="215428"/>
            <a:chOff x="1199" y="2121"/>
            <a:chExt cx="97" cy="123"/>
          </a:xfrm>
          <a:solidFill>
            <a:schemeClr val="bg2"/>
          </a:solidFill>
        </p:grpSpPr>
        <p:sp>
          <p:nvSpPr>
            <p:cNvPr id="61"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6350" cmpd="sng">
              <a:solidFill>
                <a:schemeClr val="bg1"/>
              </a:solidFill>
              <a:prstDash val="solid"/>
              <a:round/>
              <a:headEnd/>
              <a:tailEnd/>
            </a:ln>
          </p:spPr>
          <p:txBody>
            <a:bodyPr/>
            <a:lstStyle/>
            <a:p>
              <a:endParaRPr lang="en-US"/>
            </a:p>
          </p:txBody>
        </p:sp>
        <p:sp>
          <p:nvSpPr>
            <p:cNvPr id="62"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6350" cmpd="sng">
              <a:solidFill>
                <a:schemeClr val="bg1"/>
              </a:solidFill>
              <a:prstDash val="solid"/>
              <a:round/>
              <a:headEnd/>
              <a:tailEnd/>
            </a:ln>
          </p:spPr>
          <p:txBody>
            <a:bodyPr/>
            <a:lstStyle/>
            <a:p>
              <a:endParaRPr lang="en-US"/>
            </a:p>
          </p:txBody>
        </p:sp>
        <p:sp>
          <p:nvSpPr>
            <p:cNvPr id="63"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6350" cmpd="sng">
              <a:solidFill>
                <a:schemeClr val="bg1"/>
              </a:solidFill>
              <a:prstDash val="solid"/>
              <a:round/>
              <a:headEnd/>
              <a:tailEnd/>
            </a:ln>
          </p:spPr>
          <p:txBody>
            <a:bodyPr/>
            <a:lstStyle/>
            <a:p>
              <a:endParaRPr lang="en-US"/>
            </a:p>
          </p:txBody>
        </p:sp>
        <p:sp>
          <p:nvSpPr>
            <p:cNvPr id="64"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6350" cmpd="sng">
              <a:solidFill>
                <a:schemeClr val="bg1"/>
              </a:solidFill>
              <a:prstDash val="solid"/>
              <a:round/>
              <a:headEnd/>
              <a:tailEnd/>
            </a:ln>
          </p:spPr>
          <p:txBody>
            <a:bodyPr/>
            <a:lstStyle/>
            <a:p>
              <a:endParaRPr lang="en-US"/>
            </a:p>
          </p:txBody>
        </p:sp>
        <p:sp>
          <p:nvSpPr>
            <p:cNvPr id="65"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6350" cmpd="sng">
              <a:solidFill>
                <a:schemeClr val="bg1"/>
              </a:solidFill>
              <a:prstDash val="solid"/>
              <a:round/>
              <a:headEnd/>
              <a:tailEnd/>
            </a:ln>
          </p:spPr>
          <p:txBody>
            <a:bodyPr/>
            <a:lstStyle/>
            <a:p>
              <a:endParaRPr lang="en-US"/>
            </a:p>
          </p:txBody>
        </p:sp>
        <p:sp>
          <p:nvSpPr>
            <p:cNvPr id="66"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6350" cmpd="sng">
              <a:solidFill>
                <a:schemeClr val="bg1"/>
              </a:solidFill>
              <a:prstDash val="solid"/>
              <a:round/>
              <a:headEnd/>
              <a:tailEnd/>
            </a:ln>
          </p:spPr>
          <p:txBody>
            <a:bodyPr/>
            <a:lstStyle/>
            <a:p>
              <a:endParaRPr lang="en-US"/>
            </a:p>
          </p:txBody>
        </p:sp>
        <p:sp>
          <p:nvSpPr>
            <p:cNvPr id="67"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6350" cmpd="sng">
              <a:solidFill>
                <a:schemeClr val="bg1"/>
              </a:solidFill>
              <a:prstDash val="solid"/>
              <a:round/>
              <a:headEnd/>
              <a:tailEnd/>
            </a:ln>
          </p:spPr>
          <p:txBody>
            <a:bodyPr/>
            <a:lstStyle/>
            <a:p>
              <a:endParaRPr lang="en-US"/>
            </a:p>
          </p:txBody>
        </p:sp>
        <p:sp>
          <p:nvSpPr>
            <p:cNvPr id="68"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6350" cmpd="sng">
              <a:solidFill>
                <a:schemeClr val="bg1"/>
              </a:solidFill>
              <a:prstDash val="solid"/>
              <a:round/>
              <a:headEnd/>
              <a:tailEnd/>
            </a:ln>
          </p:spPr>
          <p:txBody>
            <a:bodyPr/>
            <a:lstStyle/>
            <a:p>
              <a:endParaRPr lang="en-US"/>
            </a:p>
          </p:txBody>
        </p:sp>
        <p:sp>
          <p:nvSpPr>
            <p:cNvPr id="69"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6350" cmpd="sng">
              <a:solidFill>
                <a:schemeClr val="bg1"/>
              </a:solidFill>
              <a:prstDash val="solid"/>
              <a:round/>
              <a:headEnd/>
              <a:tailEnd/>
            </a:ln>
          </p:spPr>
          <p:txBody>
            <a:bodyPr/>
            <a:lstStyle/>
            <a:p>
              <a:endParaRPr lang="en-US"/>
            </a:p>
          </p:txBody>
        </p:sp>
        <p:sp>
          <p:nvSpPr>
            <p:cNvPr id="70"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6350" cmpd="sng">
              <a:solidFill>
                <a:schemeClr val="bg1"/>
              </a:solidFill>
              <a:prstDash val="solid"/>
              <a:round/>
              <a:headEnd/>
              <a:tailEnd/>
            </a:ln>
          </p:spPr>
          <p:txBody>
            <a:bodyPr/>
            <a:lstStyle/>
            <a:p>
              <a:endParaRPr lang="en-US"/>
            </a:p>
          </p:txBody>
        </p:sp>
      </p:grpSp>
      <p:sp>
        <p:nvSpPr>
          <p:cNvPr id="71" name="Freeform 71"/>
          <p:cNvSpPr>
            <a:spLocks/>
          </p:cNvSpPr>
          <p:nvPr userDrawn="1">
            <p:custDataLst>
              <p:tags r:id="rId52"/>
            </p:custDataLst>
          </p:nvPr>
        </p:nvSpPr>
        <p:spPr bwMode="auto">
          <a:xfrm>
            <a:off x="11095295" y="4838853"/>
            <a:ext cx="85822" cy="143619"/>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2"/>
          </a:solidFill>
          <a:ln w="6350" cmpd="sng">
            <a:solidFill>
              <a:schemeClr val="bg1"/>
            </a:solidFill>
            <a:prstDash val="solid"/>
            <a:round/>
            <a:headEnd/>
            <a:tailEnd/>
          </a:ln>
        </p:spPr>
        <p:txBody>
          <a:bodyPr/>
          <a:lstStyle/>
          <a:p>
            <a:endParaRPr lang="en-US"/>
          </a:p>
        </p:txBody>
      </p:sp>
      <p:sp>
        <p:nvSpPr>
          <p:cNvPr id="72" name="Freeform 72"/>
          <p:cNvSpPr>
            <a:spLocks/>
          </p:cNvSpPr>
          <p:nvPr userDrawn="1">
            <p:custDataLst>
              <p:tags r:id="rId53"/>
            </p:custDataLst>
          </p:nvPr>
        </p:nvSpPr>
        <p:spPr bwMode="auto">
          <a:xfrm>
            <a:off x="11095295" y="4809079"/>
            <a:ext cx="15764" cy="63052"/>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73" name="Group 73"/>
          <p:cNvGrpSpPr>
            <a:grpSpLocks/>
          </p:cNvGrpSpPr>
          <p:nvPr userDrawn="1">
            <p:custDataLst>
              <p:tags r:id="rId54"/>
            </p:custDataLst>
          </p:nvPr>
        </p:nvGrpSpPr>
        <p:grpSpPr bwMode="auto">
          <a:xfrm>
            <a:off x="10753763" y="5383556"/>
            <a:ext cx="506169" cy="446620"/>
            <a:chOff x="5372" y="3323"/>
            <a:chExt cx="341" cy="253"/>
          </a:xfrm>
          <a:solidFill>
            <a:schemeClr val="bg2"/>
          </a:solidFill>
        </p:grpSpPr>
        <p:sp>
          <p:nvSpPr>
            <p:cNvPr id="74"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75"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76"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77" name="Group 94"/>
          <p:cNvGrpSpPr>
            <a:grpSpLocks/>
          </p:cNvGrpSpPr>
          <p:nvPr userDrawn="1">
            <p:custDataLst>
              <p:tags r:id="rId55"/>
            </p:custDataLst>
          </p:nvPr>
        </p:nvGrpSpPr>
        <p:grpSpPr bwMode="auto">
          <a:xfrm>
            <a:off x="10760769" y="3870301"/>
            <a:ext cx="180399" cy="126105"/>
            <a:chOff x="5379" y="2466"/>
            <a:chExt cx="122" cy="71"/>
          </a:xfrm>
          <a:solidFill>
            <a:schemeClr val="bg2"/>
          </a:solidFill>
        </p:grpSpPr>
        <p:sp>
          <p:nvSpPr>
            <p:cNvPr id="78"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6350" cmpd="sng">
              <a:solidFill>
                <a:schemeClr val="bg1"/>
              </a:solidFill>
              <a:prstDash val="solid"/>
              <a:round/>
              <a:headEnd/>
              <a:tailEnd/>
            </a:ln>
          </p:spPr>
          <p:txBody>
            <a:bodyPr/>
            <a:lstStyle/>
            <a:p>
              <a:endParaRPr lang="en-US"/>
            </a:p>
          </p:txBody>
        </p:sp>
        <p:sp>
          <p:nvSpPr>
            <p:cNvPr id="79"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6350" cmpd="sng">
              <a:solidFill>
                <a:schemeClr val="bg1"/>
              </a:solidFill>
              <a:prstDash val="solid"/>
              <a:round/>
              <a:headEnd/>
              <a:tailEnd/>
            </a:ln>
          </p:spPr>
          <p:txBody>
            <a:bodyPr/>
            <a:lstStyle/>
            <a:p>
              <a:endParaRPr lang="en-US"/>
            </a:p>
          </p:txBody>
        </p:sp>
        <p:sp>
          <p:nvSpPr>
            <p:cNvPr id="80"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6350" cmpd="sng">
              <a:solidFill>
                <a:schemeClr val="bg1"/>
              </a:solidFill>
              <a:prstDash val="solid"/>
              <a:round/>
              <a:headEnd/>
              <a:tailEnd/>
            </a:ln>
          </p:spPr>
          <p:txBody>
            <a:bodyPr/>
            <a:lstStyle/>
            <a:p>
              <a:endParaRPr lang="en-US"/>
            </a:p>
          </p:txBody>
        </p:sp>
        <p:sp>
          <p:nvSpPr>
            <p:cNvPr id="81"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6350" cmpd="sng">
              <a:solidFill>
                <a:schemeClr val="bg1"/>
              </a:solidFill>
              <a:prstDash val="solid"/>
              <a:round/>
              <a:headEnd/>
              <a:tailEnd/>
            </a:ln>
          </p:spPr>
          <p:txBody>
            <a:bodyPr/>
            <a:lstStyle/>
            <a:p>
              <a:endParaRPr lang="en-US"/>
            </a:p>
          </p:txBody>
        </p:sp>
        <p:sp>
          <p:nvSpPr>
            <p:cNvPr id="82"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6350" cmpd="sng">
              <a:solidFill>
                <a:schemeClr val="bg1"/>
              </a:solidFill>
              <a:prstDash val="solid"/>
              <a:round/>
              <a:headEnd/>
              <a:tailEnd/>
            </a:ln>
          </p:spPr>
          <p:txBody>
            <a:bodyPr/>
            <a:lstStyle/>
            <a:p>
              <a:endParaRPr lang="en-US"/>
            </a:p>
          </p:txBody>
        </p:sp>
        <p:sp>
          <p:nvSpPr>
            <p:cNvPr id="83" name="Line 100"/>
            <p:cNvSpPr>
              <a:spLocks noChangeShapeType="1"/>
            </p:cNvSpPr>
            <p:nvPr/>
          </p:nvSpPr>
          <p:spPr bwMode="auto">
            <a:xfrm flipH="1">
              <a:off x="5495" y="2490"/>
              <a:ext cx="6" cy="1"/>
            </a:xfrm>
            <a:prstGeom prst="line">
              <a:avLst/>
            </a:prstGeom>
            <a:grpFill/>
            <a:ln w="6350">
              <a:solidFill>
                <a:schemeClr val="bg1"/>
              </a:solidFill>
              <a:round/>
              <a:headEnd/>
              <a:tailEnd/>
            </a:ln>
            <a:extLst/>
          </p:spPr>
          <p:txBody>
            <a:bodyPr/>
            <a:lstStyle/>
            <a:p>
              <a:endParaRPr lang="en-US"/>
            </a:p>
          </p:txBody>
        </p:sp>
        <p:sp>
          <p:nvSpPr>
            <p:cNvPr id="84"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6350" cmpd="sng">
              <a:solidFill>
                <a:schemeClr val="bg1"/>
              </a:solidFill>
              <a:prstDash val="solid"/>
              <a:round/>
              <a:headEnd/>
              <a:tailEnd/>
            </a:ln>
          </p:spPr>
          <p:txBody>
            <a:bodyPr/>
            <a:lstStyle/>
            <a:p>
              <a:endParaRPr lang="en-US"/>
            </a:p>
          </p:txBody>
        </p:sp>
        <p:sp>
          <p:nvSpPr>
            <p:cNvPr id="85" name="Line 102"/>
            <p:cNvSpPr>
              <a:spLocks noChangeShapeType="1"/>
            </p:cNvSpPr>
            <p:nvPr/>
          </p:nvSpPr>
          <p:spPr bwMode="auto">
            <a:xfrm>
              <a:off x="5464" y="2530"/>
              <a:ext cx="6" cy="1"/>
            </a:xfrm>
            <a:prstGeom prst="line">
              <a:avLst/>
            </a:prstGeom>
            <a:grpFill/>
            <a:ln w="6350">
              <a:solidFill>
                <a:schemeClr val="bg1"/>
              </a:solidFill>
              <a:round/>
              <a:headEnd/>
              <a:tailEnd/>
            </a:ln>
            <a:extLst/>
          </p:spPr>
          <p:txBody>
            <a:bodyPr/>
            <a:lstStyle/>
            <a:p>
              <a:endParaRPr lang="en-US"/>
            </a:p>
          </p:txBody>
        </p:sp>
        <p:sp>
          <p:nvSpPr>
            <p:cNvPr id="86"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6350" cmpd="sng">
              <a:solidFill>
                <a:schemeClr val="bg1"/>
              </a:solidFill>
              <a:prstDash val="solid"/>
              <a:round/>
              <a:headEnd/>
              <a:tailEnd/>
            </a:ln>
          </p:spPr>
          <p:txBody>
            <a:bodyPr/>
            <a:lstStyle/>
            <a:p>
              <a:endParaRPr lang="en-US"/>
            </a:p>
          </p:txBody>
        </p:sp>
      </p:grpSp>
      <p:sp>
        <p:nvSpPr>
          <p:cNvPr id="87" name="Freeform 104"/>
          <p:cNvSpPr>
            <a:spLocks/>
          </p:cNvSpPr>
          <p:nvPr userDrawn="1">
            <p:custDataLst>
              <p:tags r:id="rId56"/>
            </p:custDataLst>
          </p:nvPr>
        </p:nvSpPr>
        <p:spPr bwMode="auto">
          <a:xfrm>
            <a:off x="9198473" y="3717924"/>
            <a:ext cx="7006" cy="63052"/>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2"/>
          </a:solidFill>
          <a:ln w="6350" cmpd="sng">
            <a:solidFill>
              <a:schemeClr val="bg1"/>
            </a:solidFill>
            <a:prstDash val="solid"/>
            <a:round/>
            <a:headEnd/>
            <a:tailEnd/>
          </a:ln>
        </p:spPr>
        <p:txBody>
          <a:bodyPr/>
          <a:lstStyle/>
          <a:p>
            <a:endParaRPr lang="en-US"/>
          </a:p>
        </p:txBody>
      </p:sp>
      <p:sp>
        <p:nvSpPr>
          <p:cNvPr id="88" name="Freeform 105"/>
          <p:cNvSpPr>
            <a:spLocks/>
          </p:cNvSpPr>
          <p:nvPr userDrawn="1">
            <p:custDataLst>
              <p:tags r:id="rId57"/>
            </p:custDataLst>
          </p:nvPr>
        </p:nvSpPr>
        <p:spPr bwMode="auto">
          <a:xfrm>
            <a:off x="5777886" y="6078882"/>
            <a:ext cx="59549" cy="64804"/>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89" name="Freeform 106"/>
          <p:cNvSpPr>
            <a:spLocks/>
          </p:cNvSpPr>
          <p:nvPr userDrawn="1">
            <p:custDataLst>
              <p:tags r:id="rId58"/>
            </p:custDataLst>
          </p:nvPr>
        </p:nvSpPr>
        <p:spPr bwMode="auto">
          <a:xfrm>
            <a:off x="8317492" y="5900234"/>
            <a:ext cx="33278" cy="61301"/>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90" name="Freeform 109"/>
          <p:cNvSpPr>
            <a:spLocks/>
          </p:cNvSpPr>
          <p:nvPr userDrawn="1">
            <p:custDataLst>
              <p:tags r:id="rId59"/>
            </p:custDataLst>
          </p:nvPr>
        </p:nvSpPr>
        <p:spPr bwMode="auto">
          <a:xfrm>
            <a:off x="10280871" y="2628521"/>
            <a:ext cx="5254" cy="64804"/>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91" name="Freeform 110"/>
          <p:cNvSpPr>
            <a:spLocks/>
          </p:cNvSpPr>
          <p:nvPr userDrawn="1">
            <p:custDataLst>
              <p:tags r:id="rId60"/>
            </p:custDataLst>
          </p:nvPr>
        </p:nvSpPr>
        <p:spPr bwMode="auto">
          <a:xfrm>
            <a:off x="10075950" y="3248535"/>
            <a:ext cx="15764" cy="64804"/>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92" name="Freeform 111"/>
          <p:cNvSpPr>
            <a:spLocks/>
          </p:cNvSpPr>
          <p:nvPr userDrawn="1">
            <p:custDataLst>
              <p:tags r:id="rId61"/>
            </p:custDataLst>
          </p:nvPr>
        </p:nvSpPr>
        <p:spPr bwMode="auto">
          <a:xfrm>
            <a:off x="10095217" y="3176726"/>
            <a:ext cx="17515" cy="63052"/>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2"/>
          </a:solidFill>
          <a:ln w="6350" cmpd="sng">
            <a:solidFill>
              <a:schemeClr val="bg1"/>
            </a:solidFill>
            <a:prstDash val="solid"/>
            <a:round/>
            <a:headEnd/>
            <a:tailEnd/>
          </a:ln>
        </p:spPr>
        <p:txBody>
          <a:bodyPr/>
          <a:lstStyle/>
          <a:p>
            <a:endParaRPr lang="en-US"/>
          </a:p>
        </p:txBody>
      </p:sp>
      <p:sp>
        <p:nvSpPr>
          <p:cNvPr id="93" name="Freeform 113"/>
          <p:cNvSpPr>
            <a:spLocks/>
          </p:cNvSpPr>
          <p:nvPr userDrawn="1">
            <p:custDataLst>
              <p:tags r:id="rId62"/>
            </p:custDataLst>
          </p:nvPr>
        </p:nvSpPr>
        <p:spPr bwMode="auto">
          <a:xfrm>
            <a:off x="6499484" y="2047038"/>
            <a:ext cx="10509" cy="63052"/>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94" name="Freeform 115"/>
          <p:cNvSpPr>
            <a:spLocks/>
          </p:cNvSpPr>
          <p:nvPr userDrawn="1">
            <p:custDataLst>
              <p:tags r:id="rId63"/>
            </p:custDataLst>
          </p:nvPr>
        </p:nvSpPr>
        <p:spPr bwMode="auto">
          <a:xfrm>
            <a:off x="8117826" y="3752953"/>
            <a:ext cx="28023" cy="61301"/>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95" name="Freeform 116"/>
          <p:cNvSpPr>
            <a:spLocks/>
          </p:cNvSpPr>
          <p:nvPr userDrawn="1">
            <p:custDataLst>
              <p:tags r:id="rId64"/>
            </p:custDataLst>
          </p:nvPr>
        </p:nvSpPr>
        <p:spPr bwMode="auto">
          <a:xfrm>
            <a:off x="7790305" y="3600577"/>
            <a:ext cx="21017" cy="64803"/>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2"/>
          </a:solidFill>
          <a:ln w="6350" cmpd="sng">
            <a:solidFill>
              <a:schemeClr val="bg1"/>
            </a:solidFill>
            <a:prstDash val="solid"/>
            <a:round/>
            <a:headEnd/>
            <a:tailEnd/>
          </a:ln>
        </p:spPr>
        <p:txBody>
          <a:bodyPr/>
          <a:lstStyle/>
          <a:p>
            <a:endParaRPr lang="en-US"/>
          </a:p>
        </p:txBody>
      </p:sp>
      <p:grpSp>
        <p:nvGrpSpPr>
          <p:cNvPr id="96" name="Group 117"/>
          <p:cNvGrpSpPr>
            <a:grpSpLocks/>
          </p:cNvGrpSpPr>
          <p:nvPr userDrawn="1">
            <p:custDataLst>
              <p:tags r:id="rId65"/>
            </p:custDataLst>
          </p:nvPr>
        </p:nvGrpSpPr>
        <p:grpSpPr bwMode="auto">
          <a:xfrm>
            <a:off x="8641511" y="3807249"/>
            <a:ext cx="50792" cy="413343"/>
            <a:chOff x="3950" y="2430"/>
            <a:chExt cx="36" cy="234"/>
          </a:xfrm>
          <a:solidFill>
            <a:schemeClr val="bg2"/>
          </a:solidFill>
        </p:grpSpPr>
        <p:sp>
          <p:nvSpPr>
            <p:cNvPr id="97"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98"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99"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00" name="Rectangle 121"/>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01" name="Line 122"/>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02"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03"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04" name="Line 125"/>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05"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06"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07" name="Line 128"/>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08"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09"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10"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11"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12"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113"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14"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15" name="Rectangle 136"/>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16" name="Line 137"/>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17"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18"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19" name="Line 140"/>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20"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21"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22" name="Line 143"/>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23"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24"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25"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26"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27"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6350" cmpd="sng">
              <a:solidFill>
                <a:schemeClr val="bg1"/>
              </a:solidFill>
              <a:prstDash val="solid"/>
              <a:round/>
              <a:headEnd/>
              <a:tailEnd/>
            </a:ln>
          </p:spPr>
          <p:txBody>
            <a:bodyPr/>
            <a:lstStyle/>
            <a:p>
              <a:endParaRPr lang="en-US"/>
            </a:p>
          </p:txBody>
        </p:sp>
      </p:grpSp>
      <p:grpSp>
        <p:nvGrpSpPr>
          <p:cNvPr id="128" name="Group 149"/>
          <p:cNvGrpSpPr>
            <a:grpSpLocks/>
          </p:cNvGrpSpPr>
          <p:nvPr userDrawn="1">
            <p:custDataLst>
              <p:tags r:id="rId66"/>
            </p:custDataLst>
          </p:nvPr>
        </p:nvGrpSpPr>
        <p:grpSpPr bwMode="auto">
          <a:xfrm>
            <a:off x="10920150" y="4358956"/>
            <a:ext cx="204920" cy="236447"/>
            <a:chOff x="5486" y="2743"/>
            <a:chExt cx="137" cy="132"/>
          </a:xfrm>
          <a:solidFill>
            <a:schemeClr val="bg2"/>
          </a:solidFill>
        </p:grpSpPr>
        <p:sp>
          <p:nvSpPr>
            <p:cNvPr id="129"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6350" cmpd="sng">
              <a:solidFill>
                <a:schemeClr val="bg1"/>
              </a:solidFill>
              <a:prstDash val="solid"/>
              <a:round/>
              <a:headEnd/>
              <a:tailEnd/>
            </a:ln>
          </p:spPr>
          <p:txBody>
            <a:bodyPr/>
            <a:lstStyle/>
            <a:p>
              <a:endParaRPr lang="en-US"/>
            </a:p>
          </p:txBody>
        </p:sp>
        <p:sp>
          <p:nvSpPr>
            <p:cNvPr id="130"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6350" cmpd="sng">
              <a:solidFill>
                <a:schemeClr val="bg1"/>
              </a:solidFill>
              <a:prstDash val="solid"/>
              <a:round/>
              <a:headEnd/>
              <a:tailEnd/>
            </a:ln>
          </p:spPr>
          <p:txBody>
            <a:bodyPr/>
            <a:lstStyle/>
            <a:p>
              <a:endParaRPr lang="en-US"/>
            </a:p>
          </p:txBody>
        </p:sp>
        <p:sp>
          <p:nvSpPr>
            <p:cNvPr id="131"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6350" cmpd="sng">
              <a:solidFill>
                <a:schemeClr val="bg1"/>
              </a:solidFill>
              <a:prstDash val="solid"/>
              <a:round/>
              <a:headEnd/>
              <a:tailEnd/>
            </a:ln>
          </p:spPr>
          <p:txBody>
            <a:bodyPr/>
            <a:lstStyle/>
            <a:p>
              <a:endParaRPr lang="en-US"/>
            </a:p>
          </p:txBody>
        </p:sp>
        <p:sp>
          <p:nvSpPr>
            <p:cNvPr id="132"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6350" cmpd="sng">
              <a:solidFill>
                <a:schemeClr val="bg1"/>
              </a:solidFill>
              <a:prstDash val="solid"/>
              <a:round/>
              <a:headEnd/>
              <a:tailEnd/>
            </a:ln>
          </p:spPr>
          <p:txBody>
            <a:bodyPr/>
            <a:lstStyle/>
            <a:p>
              <a:endParaRPr lang="en-US"/>
            </a:p>
          </p:txBody>
        </p:sp>
        <p:sp>
          <p:nvSpPr>
            <p:cNvPr id="133"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6350" cmpd="sng">
              <a:solidFill>
                <a:schemeClr val="bg1"/>
              </a:solidFill>
              <a:prstDash val="solid"/>
              <a:round/>
              <a:headEnd/>
              <a:tailEnd/>
            </a:ln>
          </p:spPr>
          <p:txBody>
            <a:bodyPr/>
            <a:lstStyle/>
            <a:p>
              <a:endParaRPr lang="en-US"/>
            </a:p>
          </p:txBody>
        </p:sp>
        <p:sp>
          <p:nvSpPr>
            <p:cNvPr id="134"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6350" cmpd="sng">
              <a:solidFill>
                <a:schemeClr val="bg1"/>
              </a:solidFill>
              <a:prstDash val="solid"/>
              <a:round/>
              <a:headEnd/>
              <a:tailEnd/>
            </a:ln>
          </p:spPr>
          <p:txBody>
            <a:bodyPr/>
            <a:lstStyle/>
            <a:p>
              <a:endParaRPr lang="en-US"/>
            </a:p>
          </p:txBody>
        </p:sp>
        <p:sp>
          <p:nvSpPr>
            <p:cNvPr id="135"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6350" cmpd="sng">
              <a:solidFill>
                <a:schemeClr val="bg1"/>
              </a:solidFill>
              <a:prstDash val="solid"/>
              <a:round/>
              <a:headEnd/>
              <a:tailEnd/>
            </a:ln>
          </p:spPr>
          <p:txBody>
            <a:bodyPr/>
            <a:lstStyle/>
            <a:p>
              <a:endParaRPr lang="en-US"/>
            </a:p>
          </p:txBody>
        </p:sp>
        <p:sp>
          <p:nvSpPr>
            <p:cNvPr id="136"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6350" cmpd="sng">
              <a:solidFill>
                <a:schemeClr val="bg1"/>
              </a:solidFill>
              <a:prstDash val="solid"/>
              <a:round/>
              <a:headEnd/>
              <a:tailEnd/>
            </a:ln>
          </p:spPr>
          <p:txBody>
            <a:bodyPr/>
            <a:lstStyle/>
            <a:p>
              <a:endParaRPr lang="en-US"/>
            </a:p>
          </p:txBody>
        </p:sp>
        <p:sp>
          <p:nvSpPr>
            <p:cNvPr id="137"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6350" cmpd="sng">
              <a:solidFill>
                <a:schemeClr val="bg1"/>
              </a:solidFill>
              <a:prstDash val="solid"/>
              <a:round/>
              <a:headEnd/>
              <a:tailEnd/>
            </a:ln>
          </p:spPr>
          <p:txBody>
            <a:bodyPr/>
            <a:lstStyle/>
            <a:p>
              <a:endParaRPr lang="en-US"/>
            </a:p>
          </p:txBody>
        </p:sp>
      </p:grpSp>
      <p:sp>
        <p:nvSpPr>
          <p:cNvPr id="138" name="Freeform 159"/>
          <p:cNvSpPr>
            <a:spLocks/>
          </p:cNvSpPr>
          <p:nvPr userDrawn="1">
            <p:custDataLst>
              <p:tags r:id="rId67"/>
            </p:custDataLst>
          </p:nvPr>
        </p:nvSpPr>
        <p:spPr bwMode="auto">
          <a:xfrm>
            <a:off x="6888307" y="4069966"/>
            <a:ext cx="12261" cy="61300"/>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139" name="Freeform 160"/>
          <p:cNvSpPr>
            <a:spLocks/>
          </p:cNvSpPr>
          <p:nvPr userDrawn="1">
            <p:custDataLst>
              <p:tags r:id="rId68"/>
            </p:custDataLst>
          </p:nvPr>
        </p:nvSpPr>
        <p:spPr bwMode="auto">
          <a:xfrm>
            <a:off x="6804237" y="4224094"/>
            <a:ext cx="15764" cy="63052"/>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40" name="Freeform 161"/>
          <p:cNvSpPr>
            <a:spLocks/>
          </p:cNvSpPr>
          <p:nvPr userDrawn="1">
            <p:custDataLst>
              <p:tags r:id="rId69"/>
            </p:custDataLst>
          </p:nvPr>
        </p:nvSpPr>
        <p:spPr bwMode="auto">
          <a:xfrm>
            <a:off x="8788633" y="2378063"/>
            <a:ext cx="803916" cy="366053"/>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2"/>
          </a:solidFill>
          <a:ln w="6350" cmpd="sng">
            <a:solidFill>
              <a:schemeClr val="bg1"/>
            </a:solidFill>
            <a:prstDash val="solid"/>
            <a:round/>
            <a:headEnd/>
            <a:tailEnd/>
          </a:ln>
        </p:spPr>
        <p:txBody>
          <a:bodyPr/>
          <a:lstStyle/>
          <a:p>
            <a:endParaRPr lang="en-US"/>
          </a:p>
        </p:txBody>
      </p:sp>
      <p:sp>
        <p:nvSpPr>
          <p:cNvPr id="141" name="Freeform 162"/>
          <p:cNvSpPr>
            <a:spLocks/>
          </p:cNvSpPr>
          <p:nvPr userDrawn="1">
            <p:custDataLst>
              <p:tags r:id="rId70"/>
            </p:custDataLst>
          </p:nvPr>
        </p:nvSpPr>
        <p:spPr bwMode="auto">
          <a:xfrm>
            <a:off x="4735772" y="4548112"/>
            <a:ext cx="362550" cy="458881"/>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163"/>
          <p:cNvSpPr>
            <a:spLocks/>
          </p:cNvSpPr>
          <p:nvPr userDrawn="1">
            <p:custDataLst>
              <p:tags r:id="rId71"/>
            </p:custDataLst>
          </p:nvPr>
        </p:nvSpPr>
        <p:spPr bwMode="auto">
          <a:xfrm>
            <a:off x="4972218" y="3919342"/>
            <a:ext cx="131359" cy="238198"/>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143" name="Group 164"/>
          <p:cNvGrpSpPr>
            <a:grpSpLocks/>
          </p:cNvGrpSpPr>
          <p:nvPr userDrawn="1">
            <p:custDataLst>
              <p:tags r:id="rId72"/>
            </p:custDataLst>
          </p:nvPr>
        </p:nvGrpSpPr>
        <p:grpSpPr bwMode="auto">
          <a:xfrm>
            <a:off x="4656956" y="3737190"/>
            <a:ext cx="357296" cy="443117"/>
            <a:chOff x="1486" y="2412"/>
            <a:chExt cx="244" cy="256"/>
          </a:xfrm>
          <a:solidFill>
            <a:schemeClr val="bg2"/>
          </a:solidFill>
        </p:grpSpPr>
        <p:sp>
          <p:nvSpPr>
            <p:cNvPr id="144"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5"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6"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7"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148" name="Freeform 169"/>
          <p:cNvSpPr>
            <a:spLocks/>
          </p:cNvSpPr>
          <p:nvPr userDrawn="1">
            <p:custDataLst>
              <p:tags r:id="rId73"/>
            </p:custDataLst>
          </p:nvPr>
        </p:nvSpPr>
        <p:spPr bwMode="auto">
          <a:xfrm>
            <a:off x="10196801" y="5436099"/>
            <a:ext cx="35029" cy="12260"/>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2"/>
          </a:solidFill>
          <a:ln w="6350" cmpd="sng">
            <a:solidFill>
              <a:schemeClr val="bg1"/>
            </a:solidFill>
            <a:prstDash val="solid"/>
            <a:round/>
            <a:headEnd/>
            <a:tailEnd/>
          </a:ln>
        </p:spPr>
        <p:txBody>
          <a:bodyPr/>
          <a:lstStyle/>
          <a:p>
            <a:endParaRPr lang="en-US"/>
          </a:p>
        </p:txBody>
      </p:sp>
      <p:sp>
        <p:nvSpPr>
          <p:cNvPr id="149" name="Freeform 170"/>
          <p:cNvSpPr>
            <a:spLocks/>
          </p:cNvSpPr>
          <p:nvPr userDrawn="1">
            <p:custDataLst>
              <p:tags r:id="rId74"/>
            </p:custDataLst>
          </p:nvPr>
        </p:nvSpPr>
        <p:spPr bwMode="auto">
          <a:xfrm>
            <a:off x="10324656" y="5583221"/>
            <a:ext cx="1752" cy="5254"/>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0" name="Line 171"/>
          <p:cNvSpPr>
            <a:spLocks noChangeShapeType="1"/>
          </p:cNvSpPr>
          <p:nvPr userDrawn="1">
            <p:custDataLst>
              <p:tags r:id="rId75"/>
            </p:custDataLst>
          </p:nvPr>
        </p:nvSpPr>
        <p:spPr bwMode="auto">
          <a:xfrm flipV="1">
            <a:off x="10424490" y="5581469"/>
            <a:ext cx="1751" cy="14012"/>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Freeform 172"/>
          <p:cNvSpPr>
            <a:spLocks/>
          </p:cNvSpPr>
          <p:nvPr userDrawn="1">
            <p:custDataLst>
              <p:tags r:id="rId76"/>
            </p:custDataLst>
          </p:nvPr>
        </p:nvSpPr>
        <p:spPr bwMode="auto">
          <a:xfrm>
            <a:off x="10424490" y="5581469"/>
            <a:ext cx="3503" cy="1751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2"/>
          </a:solidFill>
          <a:ln w="6350" cmpd="sng">
            <a:solidFill>
              <a:schemeClr val="bg1"/>
            </a:solidFill>
            <a:prstDash val="solid"/>
            <a:round/>
            <a:headEnd/>
            <a:tailEnd/>
          </a:ln>
        </p:spPr>
        <p:txBody>
          <a:bodyPr/>
          <a:lstStyle/>
          <a:p>
            <a:endParaRPr lang="en-US"/>
          </a:p>
        </p:txBody>
      </p:sp>
      <p:sp>
        <p:nvSpPr>
          <p:cNvPr id="152" name="Freeform 186"/>
          <p:cNvSpPr>
            <a:spLocks/>
          </p:cNvSpPr>
          <p:nvPr userDrawn="1">
            <p:custDataLst>
              <p:tags r:id="rId77"/>
            </p:custDataLst>
          </p:nvPr>
        </p:nvSpPr>
        <p:spPr bwMode="auto">
          <a:xfrm>
            <a:off x="10308894" y="5616498"/>
            <a:ext cx="106838" cy="96330"/>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2"/>
          </a:solidFill>
          <a:ln w="6350" cmpd="sng">
            <a:solidFill>
              <a:schemeClr val="bg1"/>
            </a:solidFill>
            <a:prstDash val="solid"/>
            <a:round/>
            <a:headEnd/>
            <a:tailEnd/>
          </a:ln>
        </p:spPr>
        <p:txBody>
          <a:bodyPr/>
          <a:lstStyle/>
          <a:p>
            <a:endParaRPr lang="en-US"/>
          </a:p>
        </p:txBody>
      </p:sp>
      <p:sp>
        <p:nvSpPr>
          <p:cNvPr id="153" name="Freeform 187"/>
          <p:cNvSpPr>
            <a:spLocks/>
          </p:cNvSpPr>
          <p:nvPr userDrawn="1">
            <p:custDataLst>
              <p:tags r:id="rId78"/>
            </p:custDataLst>
          </p:nvPr>
        </p:nvSpPr>
        <p:spPr bwMode="auto">
          <a:xfrm>
            <a:off x="10461270" y="4754784"/>
            <a:ext cx="3503" cy="19267"/>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154" name="Freeform 188"/>
          <p:cNvSpPr>
            <a:spLocks/>
          </p:cNvSpPr>
          <p:nvPr userDrawn="1">
            <p:custDataLst>
              <p:tags r:id="rId79"/>
            </p:custDataLst>
          </p:nvPr>
        </p:nvSpPr>
        <p:spPr bwMode="auto">
          <a:xfrm>
            <a:off x="10387709" y="4668963"/>
            <a:ext cx="17515" cy="1751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2"/>
          </a:solidFill>
          <a:ln w="6350" cmpd="sng">
            <a:solidFill>
              <a:schemeClr val="bg1"/>
            </a:solidFill>
            <a:prstDash val="solid"/>
            <a:round/>
            <a:headEnd/>
            <a:tailEnd/>
          </a:ln>
        </p:spPr>
        <p:txBody>
          <a:bodyPr/>
          <a:lstStyle/>
          <a:p>
            <a:endParaRPr lang="en-US"/>
          </a:p>
        </p:txBody>
      </p:sp>
      <p:sp>
        <p:nvSpPr>
          <p:cNvPr id="155" name="Freeform 189"/>
          <p:cNvSpPr>
            <a:spLocks/>
          </p:cNvSpPr>
          <p:nvPr userDrawn="1">
            <p:custDataLst>
              <p:tags r:id="rId80"/>
            </p:custDataLst>
          </p:nvPr>
        </p:nvSpPr>
        <p:spPr bwMode="auto">
          <a:xfrm>
            <a:off x="10405223" y="4572633"/>
            <a:ext cx="3503" cy="10509"/>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156" name="Freeform 190"/>
          <p:cNvSpPr>
            <a:spLocks/>
          </p:cNvSpPr>
          <p:nvPr userDrawn="1">
            <p:custDataLst>
              <p:tags r:id="rId81"/>
            </p:custDataLst>
          </p:nvPr>
        </p:nvSpPr>
        <p:spPr bwMode="auto">
          <a:xfrm>
            <a:off x="10228327" y="4576136"/>
            <a:ext cx="40283" cy="24520"/>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2"/>
          </a:solidFill>
          <a:ln w="6350" cmpd="sng">
            <a:solidFill>
              <a:schemeClr val="bg1"/>
            </a:solidFill>
            <a:prstDash val="solid"/>
            <a:round/>
            <a:headEnd/>
            <a:tailEnd/>
          </a:ln>
        </p:spPr>
        <p:txBody>
          <a:bodyPr/>
          <a:lstStyle/>
          <a:p>
            <a:endParaRPr lang="en-US"/>
          </a:p>
        </p:txBody>
      </p:sp>
      <p:sp>
        <p:nvSpPr>
          <p:cNvPr id="157" name="Freeform 191"/>
          <p:cNvSpPr>
            <a:spLocks/>
          </p:cNvSpPr>
          <p:nvPr userDrawn="1">
            <p:custDataLst>
              <p:tags r:id="rId82"/>
            </p:custDataLst>
          </p:nvPr>
        </p:nvSpPr>
        <p:spPr bwMode="auto">
          <a:xfrm>
            <a:off x="10498051" y="5087560"/>
            <a:ext cx="1751" cy="15764"/>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8" name="Freeform 192"/>
          <p:cNvSpPr>
            <a:spLocks/>
          </p:cNvSpPr>
          <p:nvPr userDrawn="1">
            <p:custDataLst>
              <p:tags r:id="rId83"/>
            </p:custDataLst>
          </p:nvPr>
        </p:nvSpPr>
        <p:spPr bwMode="auto">
          <a:xfrm>
            <a:off x="9655602" y="4542859"/>
            <a:ext cx="1124432" cy="1001831"/>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2"/>
          </a:solidFill>
          <a:ln w="6350" cmpd="sng">
            <a:solidFill>
              <a:schemeClr val="bg1"/>
            </a:solidFill>
            <a:prstDash val="solid"/>
            <a:round/>
            <a:headEnd/>
            <a:tailEnd/>
          </a:ln>
        </p:spPr>
        <p:txBody>
          <a:bodyPr/>
          <a:lstStyle/>
          <a:p>
            <a:endParaRPr lang="en-US"/>
          </a:p>
        </p:txBody>
      </p:sp>
      <p:sp>
        <p:nvSpPr>
          <p:cNvPr id="159" name="Freeform 193"/>
          <p:cNvSpPr>
            <a:spLocks/>
          </p:cNvSpPr>
          <p:nvPr userDrawn="1">
            <p:custDataLst>
              <p:tags r:id="rId84"/>
            </p:custDataLst>
          </p:nvPr>
        </p:nvSpPr>
        <p:spPr bwMode="auto">
          <a:xfrm>
            <a:off x="3572808" y="3071639"/>
            <a:ext cx="737361" cy="641032"/>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0" name="Freeform 194"/>
          <p:cNvSpPr>
            <a:spLocks/>
          </p:cNvSpPr>
          <p:nvPr userDrawn="1">
            <p:custDataLst>
              <p:tags r:id="rId85"/>
            </p:custDataLst>
          </p:nvPr>
        </p:nvSpPr>
        <p:spPr bwMode="auto">
          <a:xfrm>
            <a:off x="4979224" y="4880888"/>
            <a:ext cx="232944" cy="29249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1" name="Freeform 195"/>
          <p:cNvSpPr>
            <a:spLocks/>
          </p:cNvSpPr>
          <p:nvPr userDrawn="1">
            <p:custDataLst>
              <p:tags r:id="rId86"/>
            </p:custDataLst>
          </p:nvPr>
        </p:nvSpPr>
        <p:spPr bwMode="auto">
          <a:xfrm>
            <a:off x="5166630" y="4003411"/>
            <a:ext cx="80567" cy="120850"/>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2" name="Freeform 196"/>
          <p:cNvSpPr>
            <a:spLocks/>
          </p:cNvSpPr>
          <p:nvPr userDrawn="1">
            <p:custDataLst>
              <p:tags r:id="rId87"/>
            </p:custDataLst>
          </p:nvPr>
        </p:nvSpPr>
        <p:spPr bwMode="auto">
          <a:xfrm>
            <a:off x="4630685" y="3516507"/>
            <a:ext cx="77064" cy="64803"/>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2"/>
          </a:solidFill>
          <a:ln w="6350" cmpd="sng">
            <a:solidFill>
              <a:schemeClr val="bg1"/>
            </a:solidFill>
            <a:prstDash val="solid"/>
            <a:round/>
            <a:headEnd/>
            <a:tailEnd/>
          </a:ln>
        </p:spPr>
        <p:txBody>
          <a:bodyPr/>
          <a:lstStyle/>
          <a:p>
            <a:endParaRPr lang="en-US"/>
          </a:p>
        </p:txBody>
      </p:sp>
      <p:sp>
        <p:nvSpPr>
          <p:cNvPr id="163" name="Freeform 197"/>
          <p:cNvSpPr>
            <a:spLocks/>
          </p:cNvSpPr>
          <p:nvPr userDrawn="1">
            <p:custDataLst>
              <p:tags r:id="rId88"/>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164" name="Freeform 198"/>
          <p:cNvSpPr>
            <a:spLocks/>
          </p:cNvSpPr>
          <p:nvPr userDrawn="1">
            <p:custDataLst>
              <p:tags r:id="rId89"/>
            </p:custDataLst>
          </p:nvPr>
        </p:nvSpPr>
        <p:spPr bwMode="auto">
          <a:xfrm>
            <a:off x="4996738" y="6091142"/>
            <a:ext cx="38532" cy="64803"/>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65" name="Freeform 199"/>
          <p:cNvSpPr>
            <a:spLocks/>
          </p:cNvSpPr>
          <p:nvPr userDrawn="1">
            <p:custDataLst>
              <p:tags r:id="rId90"/>
            </p:custDataLst>
          </p:nvPr>
        </p:nvSpPr>
        <p:spPr bwMode="auto">
          <a:xfrm>
            <a:off x="4996738" y="6068373"/>
            <a:ext cx="24520" cy="6655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66" name="Freeform 200"/>
          <p:cNvSpPr>
            <a:spLocks/>
          </p:cNvSpPr>
          <p:nvPr userDrawn="1">
            <p:custDataLst>
              <p:tags r:id="rId91"/>
            </p:custDataLst>
          </p:nvPr>
        </p:nvSpPr>
        <p:spPr bwMode="auto">
          <a:xfrm>
            <a:off x="4963461" y="6061367"/>
            <a:ext cx="28023" cy="6655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2"/>
          </a:solidFill>
          <a:ln w="6350" cmpd="sng">
            <a:solidFill>
              <a:schemeClr val="bg1"/>
            </a:solidFill>
            <a:prstDash val="solid"/>
            <a:round/>
            <a:headEnd/>
            <a:tailEnd/>
          </a:ln>
        </p:spPr>
        <p:txBody>
          <a:bodyPr/>
          <a:lstStyle/>
          <a:p>
            <a:endParaRPr lang="en-US"/>
          </a:p>
        </p:txBody>
      </p:sp>
      <p:sp>
        <p:nvSpPr>
          <p:cNvPr id="167" name="Freeform 201"/>
          <p:cNvSpPr>
            <a:spLocks/>
          </p:cNvSpPr>
          <p:nvPr userDrawn="1">
            <p:custDataLst>
              <p:tags r:id="rId92"/>
            </p:custDataLst>
          </p:nvPr>
        </p:nvSpPr>
        <p:spPr bwMode="auto">
          <a:xfrm>
            <a:off x="4935438" y="6050858"/>
            <a:ext cx="31526" cy="64804"/>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2"/>
          </a:solidFill>
          <a:ln w="6350" cmpd="sng">
            <a:solidFill>
              <a:schemeClr val="bg1"/>
            </a:solidFill>
            <a:prstDash val="solid"/>
            <a:round/>
            <a:headEnd/>
            <a:tailEnd/>
          </a:ln>
        </p:spPr>
        <p:txBody>
          <a:bodyPr/>
          <a:lstStyle/>
          <a:p>
            <a:endParaRPr lang="en-US"/>
          </a:p>
        </p:txBody>
      </p:sp>
      <p:sp>
        <p:nvSpPr>
          <p:cNvPr id="168" name="Freeform 202"/>
          <p:cNvSpPr>
            <a:spLocks/>
          </p:cNvSpPr>
          <p:nvPr userDrawn="1">
            <p:custDataLst>
              <p:tags r:id="rId93"/>
            </p:custDataLst>
          </p:nvPr>
        </p:nvSpPr>
        <p:spPr bwMode="auto">
          <a:xfrm>
            <a:off x="4909166" y="6036847"/>
            <a:ext cx="36781" cy="63052"/>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69" name="Freeform 203"/>
          <p:cNvSpPr>
            <a:spLocks/>
          </p:cNvSpPr>
          <p:nvPr userDrawn="1">
            <p:custDataLst>
              <p:tags r:id="rId94"/>
            </p:custDataLst>
          </p:nvPr>
        </p:nvSpPr>
        <p:spPr bwMode="auto">
          <a:xfrm>
            <a:off x="4902160" y="6015829"/>
            <a:ext cx="33278" cy="63052"/>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70" name="Freeform 204"/>
          <p:cNvSpPr>
            <a:spLocks/>
          </p:cNvSpPr>
          <p:nvPr userDrawn="1">
            <p:custDataLst>
              <p:tags r:id="rId95"/>
            </p:custDataLst>
          </p:nvPr>
        </p:nvSpPr>
        <p:spPr bwMode="auto">
          <a:xfrm>
            <a:off x="4791819" y="5674297"/>
            <a:ext cx="28023" cy="6655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171" name="Freeform 205"/>
          <p:cNvSpPr>
            <a:spLocks/>
          </p:cNvSpPr>
          <p:nvPr userDrawn="1">
            <p:custDataLst>
              <p:tags r:id="rId96"/>
            </p:custDataLst>
          </p:nvPr>
        </p:nvSpPr>
        <p:spPr bwMode="auto">
          <a:xfrm>
            <a:off x="4825096" y="5779384"/>
            <a:ext cx="19267" cy="59549"/>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2"/>
          </a:solidFill>
          <a:ln w="6350" cmpd="sng">
            <a:solidFill>
              <a:schemeClr val="bg1"/>
            </a:solidFill>
            <a:prstDash val="solid"/>
            <a:round/>
            <a:headEnd/>
            <a:tailEnd/>
          </a:ln>
        </p:spPr>
        <p:txBody>
          <a:bodyPr/>
          <a:lstStyle/>
          <a:p>
            <a:endParaRPr lang="en-US"/>
          </a:p>
        </p:txBody>
      </p:sp>
      <p:sp>
        <p:nvSpPr>
          <p:cNvPr id="172" name="Freeform 206"/>
          <p:cNvSpPr>
            <a:spLocks/>
          </p:cNvSpPr>
          <p:nvPr userDrawn="1">
            <p:custDataLst>
              <p:tags r:id="rId97"/>
            </p:custDataLst>
          </p:nvPr>
        </p:nvSpPr>
        <p:spPr bwMode="auto">
          <a:xfrm>
            <a:off x="4830351" y="5803904"/>
            <a:ext cx="8757" cy="64803"/>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73" name="Freeform 207"/>
          <p:cNvSpPr>
            <a:spLocks/>
          </p:cNvSpPr>
          <p:nvPr userDrawn="1">
            <p:custDataLst>
              <p:tags r:id="rId98"/>
            </p:custDataLst>
          </p:nvPr>
        </p:nvSpPr>
        <p:spPr bwMode="auto">
          <a:xfrm>
            <a:off x="4846113" y="5872210"/>
            <a:ext cx="19267" cy="6655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174" name="Freeform 208"/>
          <p:cNvSpPr>
            <a:spLocks/>
          </p:cNvSpPr>
          <p:nvPr userDrawn="1">
            <p:custDataLst>
              <p:tags r:id="rId99"/>
            </p:custDataLst>
          </p:nvPr>
        </p:nvSpPr>
        <p:spPr bwMode="auto">
          <a:xfrm>
            <a:off x="4832102" y="5886222"/>
            <a:ext cx="29775" cy="64804"/>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2"/>
          </a:solidFill>
          <a:ln w="6350" cmpd="sng">
            <a:solidFill>
              <a:schemeClr val="bg1"/>
            </a:solidFill>
            <a:prstDash val="solid"/>
            <a:round/>
            <a:headEnd/>
            <a:tailEnd/>
          </a:ln>
        </p:spPr>
        <p:txBody>
          <a:bodyPr/>
          <a:lstStyle/>
          <a:p>
            <a:endParaRPr lang="en-US"/>
          </a:p>
        </p:txBody>
      </p:sp>
      <p:sp>
        <p:nvSpPr>
          <p:cNvPr id="175" name="Freeform 209"/>
          <p:cNvSpPr>
            <a:spLocks/>
          </p:cNvSpPr>
          <p:nvPr userDrawn="1">
            <p:custDataLst>
              <p:tags r:id="rId100"/>
            </p:custDataLst>
          </p:nvPr>
        </p:nvSpPr>
        <p:spPr bwMode="auto">
          <a:xfrm>
            <a:off x="4865380" y="5923003"/>
            <a:ext cx="12260" cy="64803"/>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2"/>
          </a:solidFill>
          <a:ln w="6350" cmpd="sng">
            <a:solidFill>
              <a:schemeClr val="bg1"/>
            </a:solidFill>
            <a:prstDash val="solid"/>
            <a:round/>
            <a:headEnd/>
            <a:tailEnd/>
          </a:ln>
        </p:spPr>
        <p:txBody>
          <a:bodyPr/>
          <a:lstStyle/>
          <a:p>
            <a:endParaRPr lang="en-US"/>
          </a:p>
        </p:txBody>
      </p:sp>
      <p:sp>
        <p:nvSpPr>
          <p:cNvPr id="176" name="Freeform 210"/>
          <p:cNvSpPr>
            <a:spLocks/>
          </p:cNvSpPr>
          <p:nvPr userDrawn="1">
            <p:custDataLst>
              <p:tags r:id="rId101"/>
            </p:custDataLst>
          </p:nvPr>
        </p:nvSpPr>
        <p:spPr bwMode="auto">
          <a:xfrm>
            <a:off x="4861877" y="5959783"/>
            <a:ext cx="22768" cy="61301"/>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2"/>
          </a:solidFill>
          <a:ln w="6350" cmpd="sng">
            <a:solidFill>
              <a:schemeClr val="bg1"/>
            </a:solidFill>
            <a:prstDash val="solid"/>
            <a:round/>
            <a:headEnd/>
            <a:tailEnd/>
          </a:ln>
        </p:spPr>
        <p:txBody>
          <a:bodyPr/>
          <a:lstStyle/>
          <a:p>
            <a:endParaRPr lang="en-US"/>
          </a:p>
        </p:txBody>
      </p:sp>
      <p:sp>
        <p:nvSpPr>
          <p:cNvPr id="177" name="Freeform 211"/>
          <p:cNvSpPr>
            <a:spLocks/>
          </p:cNvSpPr>
          <p:nvPr userDrawn="1">
            <p:custDataLst>
              <p:tags r:id="rId102"/>
            </p:custDataLst>
          </p:nvPr>
        </p:nvSpPr>
        <p:spPr bwMode="auto">
          <a:xfrm>
            <a:off x="4888148" y="5975547"/>
            <a:ext cx="19267" cy="63052"/>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2"/>
          </a:solidFill>
          <a:ln w="6350" cmpd="sng">
            <a:solidFill>
              <a:schemeClr val="bg1"/>
            </a:solidFill>
            <a:prstDash val="solid"/>
            <a:round/>
            <a:headEnd/>
            <a:tailEnd/>
          </a:ln>
        </p:spPr>
        <p:txBody>
          <a:bodyPr/>
          <a:lstStyle/>
          <a:p>
            <a:endParaRPr lang="en-US"/>
          </a:p>
        </p:txBody>
      </p:sp>
      <p:sp>
        <p:nvSpPr>
          <p:cNvPr id="178" name="Freeform 212"/>
          <p:cNvSpPr>
            <a:spLocks/>
          </p:cNvSpPr>
          <p:nvPr userDrawn="1">
            <p:custDataLst>
              <p:tags r:id="rId103"/>
            </p:custDataLst>
          </p:nvPr>
        </p:nvSpPr>
        <p:spPr bwMode="auto">
          <a:xfrm>
            <a:off x="4889900" y="6007073"/>
            <a:ext cx="7006" cy="63052"/>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79" name="Freeform 213"/>
          <p:cNvSpPr>
            <a:spLocks/>
          </p:cNvSpPr>
          <p:nvPr userDrawn="1">
            <p:custDataLst>
              <p:tags r:id="rId104"/>
            </p:custDataLst>
          </p:nvPr>
        </p:nvSpPr>
        <p:spPr bwMode="auto">
          <a:xfrm>
            <a:off x="4972218" y="6084137"/>
            <a:ext cx="38532" cy="63052"/>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80" name="Freeform 214"/>
          <p:cNvSpPr>
            <a:spLocks/>
          </p:cNvSpPr>
          <p:nvPr userDrawn="1">
            <p:custDataLst>
              <p:tags r:id="rId105"/>
            </p:custDataLst>
          </p:nvPr>
        </p:nvSpPr>
        <p:spPr bwMode="auto">
          <a:xfrm>
            <a:off x="5014253" y="6019332"/>
            <a:ext cx="136613" cy="110342"/>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2"/>
          </a:solidFill>
          <a:ln w="6350" cmpd="sng">
            <a:solidFill>
              <a:schemeClr val="bg1"/>
            </a:solidFill>
            <a:prstDash val="solid"/>
            <a:round/>
            <a:headEnd/>
            <a:tailEnd/>
          </a:ln>
        </p:spPr>
        <p:txBody>
          <a:bodyPr/>
          <a:lstStyle/>
          <a:p>
            <a:endParaRPr lang="en-US"/>
          </a:p>
        </p:txBody>
      </p:sp>
      <p:sp>
        <p:nvSpPr>
          <p:cNvPr id="181" name="Freeform 215"/>
          <p:cNvSpPr>
            <a:spLocks/>
          </p:cNvSpPr>
          <p:nvPr userDrawn="1">
            <p:custDataLst>
              <p:tags r:id="rId106"/>
            </p:custDataLst>
          </p:nvPr>
        </p:nvSpPr>
        <p:spPr bwMode="auto">
          <a:xfrm>
            <a:off x="4520343" y="3555039"/>
            <a:ext cx="57798" cy="64803"/>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2"/>
          </a:solidFill>
          <a:ln w="6350" cmpd="sng">
            <a:solidFill>
              <a:schemeClr val="bg1"/>
            </a:solidFill>
            <a:prstDash val="solid"/>
            <a:round/>
            <a:headEnd/>
            <a:tailEnd/>
          </a:ln>
        </p:spPr>
        <p:txBody>
          <a:bodyPr/>
          <a:lstStyle/>
          <a:p>
            <a:endParaRPr lang="en-US"/>
          </a:p>
        </p:txBody>
      </p:sp>
      <p:sp>
        <p:nvSpPr>
          <p:cNvPr id="182" name="Freeform 216"/>
          <p:cNvSpPr>
            <a:spLocks/>
          </p:cNvSpPr>
          <p:nvPr userDrawn="1">
            <p:custDataLst>
              <p:tags r:id="rId107"/>
            </p:custDataLst>
          </p:nvPr>
        </p:nvSpPr>
        <p:spPr bwMode="auto">
          <a:xfrm>
            <a:off x="4362712" y="3402663"/>
            <a:ext cx="276729" cy="120851"/>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2"/>
          </a:solidFill>
          <a:ln w="6350" cmpd="sng">
            <a:solidFill>
              <a:schemeClr val="bg1"/>
            </a:solidFill>
            <a:prstDash val="solid"/>
            <a:round/>
            <a:headEnd/>
            <a:tailEnd/>
          </a:ln>
        </p:spPr>
        <p:txBody>
          <a:bodyPr/>
          <a:lstStyle/>
          <a:p>
            <a:endParaRPr lang="en-US"/>
          </a:p>
        </p:txBody>
      </p:sp>
      <p:sp>
        <p:nvSpPr>
          <p:cNvPr id="183" name="Freeform 217"/>
          <p:cNvSpPr>
            <a:spLocks/>
          </p:cNvSpPr>
          <p:nvPr userDrawn="1">
            <p:custDataLst>
              <p:tags r:id="rId108"/>
            </p:custDataLst>
          </p:nvPr>
        </p:nvSpPr>
        <p:spPr bwMode="auto">
          <a:xfrm>
            <a:off x="4698991" y="3516507"/>
            <a:ext cx="98081" cy="77064"/>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2"/>
          </a:solidFill>
          <a:ln w="6350" cmpd="sng">
            <a:solidFill>
              <a:schemeClr val="bg1"/>
            </a:solidFill>
            <a:prstDash val="solid"/>
            <a:round/>
            <a:headEnd/>
            <a:tailEnd/>
          </a:ln>
        </p:spPr>
        <p:txBody>
          <a:bodyPr/>
          <a:lstStyle/>
          <a:p>
            <a:endParaRPr lang="en-US"/>
          </a:p>
        </p:txBody>
      </p:sp>
      <p:sp>
        <p:nvSpPr>
          <p:cNvPr id="184" name="Freeform 218"/>
          <p:cNvSpPr>
            <a:spLocks/>
          </p:cNvSpPr>
          <p:nvPr userDrawn="1">
            <p:custDataLst>
              <p:tags r:id="rId109"/>
            </p:custDataLst>
          </p:nvPr>
        </p:nvSpPr>
        <p:spPr bwMode="auto">
          <a:xfrm>
            <a:off x="4222596" y="3583063"/>
            <a:ext cx="36781" cy="92826"/>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5" name="Freeform 219"/>
          <p:cNvSpPr>
            <a:spLocks/>
          </p:cNvSpPr>
          <p:nvPr userDrawn="1">
            <p:custDataLst>
              <p:tags r:id="rId110"/>
            </p:custDataLst>
          </p:nvPr>
        </p:nvSpPr>
        <p:spPr bwMode="auto">
          <a:xfrm>
            <a:off x="4135024" y="3583063"/>
            <a:ext cx="103336" cy="161134"/>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6" name="Freeform 220"/>
          <p:cNvSpPr>
            <a:spLocks/>
          </p:cNvSpPr>
          <p:nvPr userDrawn="1">
            <p:custDataLst>
              <p:tags r:id="rId111"/>
            </p:custDataLst>
          </p:nvPr>
        </p:nvSpPr>
        <p:spPr bwMode="auto">
          <a:xfrm>
            <a:off x="4187567" y="3705664"/>
            <a:ext cx="78816" cy="63052"/>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7" name="Freeform 221"/>
          <p:cNvSpPr>
            <a:spLocks/>
          </p:cNvSpPr>
          <p:nvPr userDrawn="1">
            <p:custDataLst>
              <p:tags r:id="rId112"/>
            </p:custDataLst>
          </p:nvPr>
        </p:nvSpPr>
        <p:spPr bwMode="auto">
          <a:xfrm>
            <a:off x="4222596" y="3663629"/>
            <a:ext cx="157631" cy="96329"/>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8" name="Freeform 222"/>
          <p:cNvSpPr>
            <a:spLocks/>
          </p:cNvSpPr>
          <p:nvPr userDrawn="1">
            <p:custDataLst>
              <p:tags r:id="rId113"/>
            </p:custDataLst>
          </p:nvPr>
        </p:nvSpPr>
        <p:spPr bwMode="auto">
          <a:xfrm>
            <a:off x="4241863" y="3696907"/>
            <a:ext cx="138364" cy="134862"/>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9" name="Freeform 223"/>
          <p:cNvSpPr>
            <a:spLocks/>
          </p:cNvSpPr>
          <p:nvPr userDrawn="1">
            <p:custDataLst>
              <p:tags r:id="rId114"/>
            </p:custDataLst>
          </p:nvPr>
        </p:nvSpPr>
        <p:spPr bwMode="auto">
          <a:xfrm>
            <a:off x="4297909" y="3821260"/>
            <a:ext cx="92826" cy="110341"/>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0" name="Freeform 224"/>
          <p:cNvSpPr>
            <a:spLocks/>
          </p:cNvSpPr>
          <p:nvPr userDrawn="1">
            <p:custDataLst>
              <p:tags r:id="rId115"/>
            </p:custDataLst>
          </p:nvPr>
        </p:nvSpPr>
        <p:spPr bwMode="auto">
          <a:xfrm>
            <a:off x="4387233" y="3880810"/>
            <a:ext cx="157631" cy="87573"/>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1" name="Freeform 225"/>
          <p:cNvSpPr>
            <a:spLocks/>
          </p:cNvSpPr>
          <p:nvPr userDrawn="1">
            <p:custDataLst>
              <p:tags r:id="rId116"/>
            </p:custDataLst>
          </p:nvPr>
        </p:nvSpPr>
        <p:spPr bwMode="auto">
          <a:xfrm>
            <a:off x="5138606" y="5264457"/>
            <a:ext cx="147122" cy="171642"/>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2" name="Freeform 226"/>
          <p:cNvSpPr>
            <a:spLocks/>
          </p:cNvSpPr>
          <p:nvPr userDrawn="1">
            <p:custDataLst>
              <p:tags r:id="rId117"/>
            </p:custDataLst>
          </p:nvPr>
        </p:nvSpPr>
        <p:spPr bwMode="auto">
          <a:xfrm>
            <a:off x="6844521" y="1532111"/>
            <a:ext cx="260966" cy="101584"/>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3" name="Freeform 227"/>
          <p:cNvSpPr>
            <a:spLocks/>
          </p:cNvSpPr>
          <p:nvPr userDrawn="1">
            <p:custDataLst>
              <p:tags r:id="rId118"/>
            </p:custDataLst>
          </p:nvPr>
        </p:nvSpPr>
        <p:spPr bwMode="auto">
          <a:xfrm>
            <a:off x="6763954" y="1786073"/>
            <a:ext cx="495660" cy="399331"/>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4" name="Freeform 228"/>
          <p:cNvSpPr>
            <a:spLocks/>
          </p:cNvSpPr>
          <p:nvPr userDrawn="1">
            <p:custDataLst>
              <p:tags r:id="rId119"/>
            </p:custDataLst>
          </p:nvPr>
        </p:nvSpPr>
        <p:spPr bwMode="auto">
          <a:xfrm>
            <a:off x="7138765" y="2714342"/>
            <a:ext cx="54294" cy="99832"/>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2"/>
          </a:solidFill>
          <a:ln w="6350" cmpd="sng">
            <a:solidFill>
              <a:schemeClr val="bg1"/>
            </a:solidFill>
            <a:prstDash val="solid"/>
            <a:round/>
            <a:headEnd/>
            <a:tailEnd/>
          </a:ln>
        </p:spPr>
        <p:txBody>
          <a:bodyPr/>
          <a:lstStyle/>
          <a:p>
            <a:endParaRPr lang="en-US"/>
          </a:p>
        </p:txBody>
      </p:sp>
      <p:sp>
        <p:nvSpPr>
          <p:cNvPr id="195" name="Freeform 229"/>
          <p:cNvSpPr>
            <a:spLocks/>
          </p:cNvSpPr>
          <p:nvPr userDrawn="1">
            <p:custDataLst>
              <p:tags r:id="rId120"/>
            </p:custDataLst>
          </p:nvPr>
        </p:nvSpPr>
        <p:spPr bwMode="auto">
          <a:xfrm>
            <a:off x="6816498" y="2537445"/>
            <a:ext cx="92826" cy="64804"/>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6" name="Freeform 230"/>
          <p:cNvSpPr>
            <a:spLocks/>
          </p:cNvSpPr>
          <p:nvPr userDrawn="1">
            <p:custDataLst>
              <p:tags r:id="rId121"/>
            </p:custDataLst>
          </p:nvPr>
        </p:nvSpPr>
        <p:spPr bwMode="auto">
          <a:xfrm>
            <a:off x="6748191" y="2337780"/>
            <a:ext cx="92828" cy="80567"/>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7" name="Freeform 231"/>
          <p:cNvSpPr>
            <a:spLocks/>
          </p:cNvSpPr>
          <p:nvPr userDrawn="1">
            <p:custDataLst>
              <p:tags r:id="rId122"/>
            </p:custDataLst>
          </p:nvPr>
        </p:nvSpPr>
        <p:spPr bwMode="auto">
          <a:xfrm>
            <a:off x="6727173" y="2407838"/>
            <a:ext cx="92828" cy="63052"/>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8" name="Freeform 232"/>
          <p:cNvSpPr>
            <a:spLocks/>
          </p:cNvSpPr>
          <p:nvPr userDrawn="1">
            <p:custDataLst>
              <p:tags r:id="rId123"/>
            </p:custDataLst>
          </p:nvPr>
        </p:nvSpPr>
        <p:spPr bwMode="auto">
          <a:xfrm>
            <a:off x="7566119" y="3019095"/>
            <a:ext cx="36780" cy="145370"/>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99" name="Freeform 233"/>
          <p:cNvSpPr>
            <a:spLocks/>
          </p:cNvSpPr>
          <p:nvPr userDrawn="1">
            <p:custDataLst>
              <p:tags r:id="rId124"/>
            </p:custDataLst>
          </p:nvPr>
        </p:nvSpPr>
        <p:spPr bwMode="auto">
          <a:xfrm>
            <a:off x="7510073" y="3076892"/>
            <a:ext cx="77064" cy="143619"/>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2"/>
          </a:solidFill>
          <a:ln w="6350" cmpd="sng">
            <a:solidFill>
              <a:schemeClr val="bg1"/>
            </a:solidFill>
            <a:prstDash val="solid"/>
            <a:round/>
            <a:headEnd/>
            <a:tailEnd/>
          </a:ln>
        </p:spPr>
        <p:txBody>
          <a:bodyPr/>
          <a:lstStyle/>
          <a:p>
            <a:endParaRPr lang="en-US"/>
          </a:p>
        </p:txBody>
      </p:sp>
      <p:sp>
        <p:nvSpPr>
          <p:cNvPr id="200" name="Freeform 234"/>
          <p:cNvSpPr>
            <a:spLocks/>
          </p:cNvSpPr>
          <p:nvPr userDrawn="1">
            <p:custDataLst>
              <p:tags r:id="rId125"/>
            </p:custDataLst>
          </p:nvPr>
        </p:nvSpPr>
        <p:spPr bwMode="auto">
          <a:xfrm>
            <a:off x="6408409" y="2253710"/>
            <a:ext cx="106839" cy="15938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1" name="Freeform 235"/>
          <p:cNvSpPr>
            <a:spLocks/>
          </p:cNvSpPr>
          <p:nvPr userDrawn="1">
            <p:custDataLst>
              <p:tags r:id="rId126"/>
            </p:custDataLst>
          </p:nvPr>
        </p:nvSpPr>
        <p:spPr bwMode="auto">
          <a:xfrm>
            <a:off x="6201737" y="3259043"/>
            <a:ext cx="338031" cy="430857"/>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2"/>
          </a:solidFill>
          <a:ln w="6350" cmpd="sng">
            <a:solidFill>
              <a:schemeClr val="bg1"/>
            </a:solidFill>
            <a:prstDash val="solid"/>
            <a:round/>
            <a:headEnd/>
            <a:tailEnd/>
          </a:ln>
        </p:spPr>
        <p:txBody>
          <a:bodyPr/>
          <a:lstStyle/>
          <a:p>
            <a:endParaRPr lang="en-US"/>
          </a:p>
        </p:txBody>
      </p:sp>
      <p:sp>
        <p:nvSpPr>
          <p:cNvPr id="202" name="Freeform 236"/>
          <p:cNvSpPr>
            <a:spLocks/>
          </p:cNvSpPr>
          <p:nvPr userDrawn="1">
            <p:custDataLst>
              <p:tags r:id="rId127"/>
            </p:custDataLst>
          </p:nvPr>
        </p:nvSpPr>
        <p:spPr bwMode="auto">
          <a:xfrm>
            <a:off x="6329594" y="3325599"/>
            <a:ext cx="457129" cy="516679"/>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2"/>
          </a:solidFill>
          <a:ln w="6350" cmpd="sng">
            <a:solidFill>
              <a:schemeClr val="bg1"/>
            </a:solidFill>
            <a:prstDash val="solid"/>
            <a:round/>
            <a:headEnd/>
            <a:tailEnd/>
          </a:ln>
        </p:spPr>
        <p:txBody>
          <a:bodyPr/>
          <a:lstStyle/>
          <a:p>
            <a:endParaRPr lang="en-US"/>
          </a:p>
        </p:txBody>
      </p:sp>
      <p:sp>
        <p:nvSpPr>
          <p:cNvPr id="203" name="Freeform 237"/>
          <p:cNvSpPr>
            <a:spLocks/>
          </p:cNvSpPr>
          <p:nvPr userDrawn="1">
            <p:custDataLst>
              <p:tags r:id="rId128"/>
            </p:custDataLst>
          </p:nvPr>
        </p:nvSpPr>
        <p:spPr bwMode="auto">
          <a:xfrm>
            <a:off x="6438184" y="2891238"/>
            <a:ext cx="544701" cy="639281"/>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2"/>
          </a:solidFill>
          <a:ln w="6350" cmpd="sng">
            <a:solidFill>
              <a:schemeClr val="bg1"/>
            </a:solidFill>
            <a:prstDash val="solid"/>
            <a:round/>
            <a:headEnd/>
            <a:tailEnd/>
          </a:ln>
        </p:spPr>
        <p:txBody>
          <a:bodyPr/>
          <a:lstStyle/>
          <a:p>
            <a:endParaRPr lang="en-US"/>
          </a:p>
        </p:txBody>
      </p:sp>
      <p:sp>
        <p:nvSpPr>
          <p:cNvPr id="204" name="Freeform 238"/>
          <p:cNvSpPr>
            <a:spLocks/>
          </p:cNvSpPr>
          <p:nvPr userDrawn="1">
            <p:custDataLst>
              <p:tags r:id="rId129"/>
            </p:custDataLst>
          </p:nvPr>
        </p:nvSpPr>
        <p:spPr bwMode="auto">
          <a:xfrm>
            <a:off x="6919833" y="3040112"/>
            <a:ext cx="423851" cy="481649"/>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2"/>
          </a:solidFill>
          <a:ln w="6350" cmpd="sng">
            <a:solidFill>
              <a:schemeClr val="bg1"/>
            </a:solidFill>
            <a:prstDash val="solid"/>
            <a:round/>
            <a:headEnd/>
            <a:tailEnd/>
          </a:ln>
        </p:spPr>
        <p:txBody>
          <a:bodyPr/>
          <a:lstStyle/>
          <a:p>
            <a:endParaRPr lang="en-US"/>
          </a:p>
        </p:txBody>
      </p:sp>
      <p:sp>
        <p:nvSpPr>
          <p:cNvPr id="205" name="Freeform 239"/>
          <p:cNvSpPr>
            <a:spLocks/>
          </p:cNvSpPr>
          <p:nvPr userDrawn="1">
            <p:custDataLst>
              <p:tags r:id="rId130"/>
            </p:custDataLst>
          </p:nvPr>
        </p:nvSpPr>
        <p:spPr bwMode="auto">
          <a:xfrm>
            <a:off x="6867289" y="2891238"/>
            <a:ext cx="103336" cy="260967"/>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2"/>
          </a:solidFill>
          <a:ln w="6350" cmpd="sng">
            <a:solidFill>
              <a:schemeClr val="bg1"/>
            </a:solidFill>
            <a:prstDash val="solid"/>
            <a:round/>
            <a:headEnd/>
            <a:tailEnd/>
          </a:ln>
        </p:spPr>
        <p:txBody>
          <a:bodyPr/>
          <a:lstStyle/>
          <a:p>
            <a:endParaRPr lang="en-US"/>
          </a:p>
        </p:txBody>
      </p:sp>
      <p:sp>
        <p:nvSpPr>
          <p:cNvPr id="206" name="Freeform 240"/>
          <p:cNvSpPr>
            <a:spLocks/>
          </p:cNvSpPr>
          <p:nvPr userDrawn="1">
            <p:custDataLst>
              <p:tags r:id="rId131"/>
            </p:custDataLst>
          </p:nvPr>
        </p:nvSpPr>
        <p:spPr bwMode="auto">
          <a:xfrm>
            <a:off x="6185975" y="3234523"/>
            <a:ext cx="255712" cy="238198"/>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2"/>
          </a:solidFill>
          <a:ln w="6350" cmpd="sng">
            <a:solidFill>
              <a:schemeClr val="bg1"/>
            </a:solidFill>
            <a:prstDash val="solid"/>
            <a:round/>
            <a:headEnd/>
            <a:tailEnd/>
          </a:ln>
        </p:spPr>
        <p:txBody>
          <a:bodyPr/>
          <a:lstStyle/>
          <a:p>
            <a:endParaRPr lang="en-US"/>
          </a:p>
        </p:txBody>
      </p:sp>
      <p:sp>
        <p:nvSpPr>
          <p:cNvPr id="207" name="Freeform 241"/>
          <p:cNvSpPr>
            <a:spLocks/>
          </p:cNvSpPr>
          <p:nvPr userDrawn="1">
            <p:custDataLst>
              <p:tags r:id="rId132"/>
            </p:custDataLst>
          </p:nvPr>
        </p:nvSpPr>
        <p:spPr bwMode="auto">
          <a:xfrm>
            <a:off x="6150946" y="1919183"/>
            <a:ext cx="210174" cy="103335"/>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2"/>
          </a:solidFill>
          <a:ln w="6350" cmpd="sng">
            <a:solidFill>
              <a:schemeClr val="bg1"/>
            </a:solidFill>
            <a:prstDash val="solid"/>
            <a:round/>
            <a:headEnd/>
            <a:tailEnd/>
          </a:ln>
        </p:spPr>
        <p:txBody>
          <a:bodyPr/>
          <a:lstStyle/>
          <a:p>
            <a:endParaRPr lang="en-US"/>
          </a:p>
        </p:txBody>
      </p:sp>
      <p:sp>
        <p:nvSpPr>
          <p:cNvPr id="208" name="Freeform 242"/>
          <p:cNvSpPr>
            <a:spLocks/>
          </p:cNvSpPr>
          <p:nvPr userDrawn="1">
            <p:custDataLst>
              <p:tags r:id="rId133"/>
            </p:custDataLst>
          </p:nvPr>
        </p:nvSpPr>
        <p:spPr bwMode="auto">
          <a:xfrm>
            <a:off x="7024920" y="2209924"/>
            <a:ext cx="15764" cy="63052"/>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9" name="Freeform 243"/>
          <p:cNvSpPr>
            <a:spLocks/>
          </p:cNvSpPr>
          <p:nvPr userDrawn="1">
            <p:custDataLst>
              <p:tags r:id="rId134"/>
            </p:custDataLst>
          </p:nvPr>
        </p:nvSpPr>
        <p:spPr bwMode="auto">
          <a:xfrm>
            <a:off x="6900568" y="1838616"/>
            <a:ext cx="259215" cy="436111"/>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0" name="Freeform 244"/>
          <p:cNvSpPr>
            <a:spLocks/>
          </p:cNvSpPr>
          <p:nvPr userDrawn="1">
            <p:custDataLst>
              <p:tags r:id="rId135"/>
            </p:custDataLst>
          </p:nvPr>
        </p:nvSpPr>
        <p:spPr bwMode="auto">
          <a:xfrm>
            <a:off x="7052943" y="2185404"/>
            <a:ext cx="29775" cy="63052"/>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1" name="Freeform 245"/>
          <p:cNvSpPr>
            <a:spLocks/>
          </p:cNvSpPr>
          <p:nvPr userDrawn="1">
            <p:custDataLst>
              <p:tags r:id="rId136"/>
            </p:custDataLst>
          </p:nvPr>
        </p:nvSpPr>
        <p:spPr bwMode="auto">
          <a:xfrm>
            <a:off x="6469256" y="2252521"/>
            <a:ext cx="31526" cy="63052"/>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2" name="Freeform 246"/>
          <p:cNvSpPr>
            <a:spLocks/>
          </p:cNvSpPr>
          <p:nvPr userDrawn="1">
            <p:custDataLst>
              <p:tags r:id="rId137"/>
            </p:custDataLst>
          </p:nvPr>
        </p:nvSpPr>
        <p:spPr bwMode="auto">
          <a:xfrm>
            <a:off x="7490806" y="2947285"/>
            <a:ext cx="56046" cy="63052"/>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2"/>
          </a:solidFill>
          <a:ln w="6350" cmpd="sng">
            <a:solidFill>
              <a:schemeClr val="bg1"/>
            </a:solidFill>
            <a:prstDash val="solid"/>
            <a:round/>
            <a:headEnd/>
            <a:tailEnd/>
          </a:ln>
        </p:spPr>
        <p:txBody>
          <a:bodyPr/>
          <a:lstStyle/>
          <a:p>
            <a:endParaRPr lang="en-US"/>
          </a:p>
        </p:txBody>
      </p:sp>
      <p:sp>
        <p:nvSpPr>
          <p:cNvPr id="213" name="Freeform 247"/>
          <p:cNvSpPr>
            <a:spLocks/>
          </p:cNvSpPr>
          <p:nvPr userDrawn="1">
            <p:custDataLst>
              <p:tags r:id="rId138"/>
            </p:custDataLst>
          </p:nvPr>
        </p:nvSpPr>
        <p:spPr bwMode="auto">
          <a:xfrm>
            <a:off x="7058198" y="3821260"/>
            <a:ext cx="359047" cy="269724"/>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2"/>
          </a:solidFill>
          <a:ln w="6350" cmpd="sng">
            <a:solidFill>
              <a:schemeClr val="bg1"/>
            </a:solidFill>
            <a:prstDash val="solid"/>
            <a:round/>
            <a:headEnd/>
            <a:tailEnd/>
          </a:ln>
        </p:spPr>
        <p:txBody>
          <a:bodyPr/>
          <a:lstStyle/>
          <a:p>
            <a:endParaRPr lang="en-US"/>
          </a:p>
        </p:txBody>
      </p:sp>
      <p:sp>
        <p:nvSpPr>
          <p:cNvPr id="214" name="Freeform 248"/>
          <p:cNvSpPr>
            <a:spLocks/>
          </p:cNvSpPr>
          <p:nvPr userDrawn="1">
            <p:custDataLst>
              <p:tags r:id="rId139"/>
            </p:custDataLst>
          </p:nvPr>
        </p:nvSpPr>
        <p:spPr bwMode="auto">
          <a:xfrm>
            <a:off x="6988140" y="4006914"/>
            <a:ext cx="551707" cy="609505"/>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2"/>
          </a:solidFill>
          <a:ln w="6350" cmpd="sng">
            <a:solidFill>
              <a:schemeClr val="bg1"/>
            </a:solidFill>
            <a:prstDash val="solid"/>
            <a:round/>
            <a:headEnd/>
            <a:tailEnd/>
          </a:ln>
        </p:spPr>
        <p:txBody>
          <a:bodyPr/>
          <a:lstStyle/>
          <a:p>
            <a:endParaRPr lang="en-US"/>
          </a:p>
        </p:txBody>
      </p:sp>
      <p:sp>
        <p:nvSpPr>
          <p:cNvPr id="215" name="Freeform 249"/>
          <p:cNvSpPr>
            <a:spLocks/>
          </p:cNvSpPr>
          <p:nvPr userDrawn="1">
            <p:custDataLst>
              <p:tags r:id="rId140"/>
            </p:custDataLst>
          </p:nvPr>
        </p:nvSpPr>
        <p:spPr bwMode="auto">
          <a:xfrm>
            <a:off x="6918082" y="4117255"/>
            <a:ext cx="61300" cy="61301"/>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2"/>
          </a:solidFill>
          <a:ln w="6350" cmpd="sng">
            <a:solidFill>
              <a:schemeClr val="bg1"/>
            </a:solidFill>
            <a:prstDash val="solid"/>
            <a:round/>
            <a:headEnd/>
            <a:tailEnd/>
          </a:ln>
        </p:spPr>
        <p:txBody>
          <a:bodyPr/>
          <a:lstStyle/>
          <a:p>
            <a:endParaRPr lang="en-US"/>
          </a:p>
        </p:txBody>
      </p:sp>
      <p:sp>
        <p:nvSpPr>
          <p:cNvPr id="216" name="Freeform 250"/>
          <p:cNvSpPr>
            <a:spLocks/>
          </p:cNvSpPr>
          <p:nvPr userDrawn="1">
            <p:custDataLst>
              <p:tags r:id="rId141"/>
            </p:custDataLst>
          </p:nvPr>
        </p:nvSpPr>
        <p:spPr bwMode="auto">
          <a:xfrm>
            <a:off x="6898816" y="4117255"/>
            <a:ext cx="168139" cy="222435"/>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2"/>
          </a:solidFill>
          <a:ln w="6350" cmpd="sng">
            <a:solidFill>
              <a:schemeClr val="bg1"/>
            </a:solidFill>
            <a:prstDash val="solid"/>
            <a:round/>
            <a:headEnd/>
            <a:tailEnd/>
          </a:ln>
        </p:spPr>
        <p:txBody>
          <a:bodyPr/>
          <a:lstStyle/>
          <a:p>
            <a:endParaRPr lang="en-US"/>
          </a:p>
        </p:txBody>
      </p:sp>
      <p:sp>
        <p:nvSpPr>
          <p:cNvPr id="217" name="Freeform 251"/>
          <p:cNvSpPr>
            <a:spLocks/>
          </p:cNvSpPr>
          <p:nvPr userDrawn="1">
            <p:custDataLst>
              <p:tags r:id="rId142"/>
            </p:custDataLst>
          </p:nvPr>
        </p:nvSpPr>
        <p:spPr bwMode="auto">
          <a:xfrm>
            <a:off x="7487304" y="4563876"/>
            <a:ext cx="287238" cy="574476"/>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2"/>
          </a:solidFill>
          <a:ln w="6350" cmpd="sng">
            <a:solidFill>
              <a:schemeClr val="bg1"/>
            </a:solidFill>
            <a:prstDash val="solid"/>
            <a:round/>
            <a:headEnd/>
            <a:tailEnd/>
          </a:ln>
        </p:spPr>
        <p:txBody>
          <a:bodyPr/>
          <a:lstStyle/>
          <a:p>
            <a:endParaRPr lang="en-US"/>
          </a:p>
        </p:txBody>
      </p:sp>
      <p:sp>
        <p:nvSpPr>
          <p:cNvPr id="218" name="Freeform 252"/>
          <p:cNvSpPr>
            <a:spLocks/>
          </p:cNvSpPr>
          <p:nvPr userDrawn="1">
            <p:custDataLst>
              <p:tags r:id="rId143"/>
            </p:custDataLst>
          </p:nvPr>
        </p:nvSpPr>
        <p:spPr bwMode="auto">
          <a:xfrm>
            <a:off x="7194812" y="4828345"/>
            <a:ext cx="262718" cy="317013"/>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2"/>
          </a:solidFill>
          <a:ln w="6350" cmpd="sng">
            <a:solidFill>
              <a:schemeClr val="bg1"/>
            </a:solidFill>
            <a:prstDash val="solid"/>
            <a:round/>
            <a:headEnd/>
            <a:tailEnd/>
          </a:ln>
        </p:spPr>
        <p:txBody>
          <a:bodyPr/>
          <a:lstStyle/>
          <a:p>
            <a:endParaRPr lang="en-US"/>
          </a:p>
        </p:txBody>
      </p:sp>
      <p:sp>
        <p:nvSpPr>
          <p:cNvPr id="219" name="Freeform 253"/>
          <p:cNvSpPr>
            <a:spLocks/>
          </p:cNvSpPr>
          <p:nvPr userDrawn="1">
            <p:custDataLst>
              <p:tags r:id="rId144"/>
            </p:custDataLst>
          </p:nvPr>
        </p:nvSpPr>
        <p:spPr bwMode="auto">
          <a:xfrm>
            <a:off x="7827085" y="4609414"/>
            <a:ext cx="217180" cy="479898"/>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2"/>
          </a:solidFill>
          <a:ln w="6350" cmpd="sng">
            <a:solidFill>
              <a:schemeClr val="bg1"/>
            </a:solidFill>
            <a:prstDash val="solid"/>
            <a:round/>
            <a:headEnd/>
            <a:tailEnd/>
          </a:ln>
        </p:spPr>
        <p:txBody>
          <a:bodyPr/>
          <a:lstStyle/>
          <a:p>
            <a:endParaRPr lang="en-US"/>
          </a:p>
        </p:txBody>
      </p:sp>
      <p:sp>
        <p:nvSpPr>
          <p:cNvPr id="220" name="Freeform 254"/>
          <p:cNvSpPr>
            <a:spLocks/>
          </p:cNvSpPr>
          <p:nvPr userDrawn="1">
            <p:custDataLst>
              <p:tags r:id="rId145"/>
            </p:custDataLst>
          </p:nvPr>
        </p:nvSpPr>
        <p:spPr bwMode="auto">
          <a:xfrm>
            <a:off x="7469789" y="4276638"/>
            <a:ext cx="40284" cy="73561"/>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2"/>
          </a:solidFill>
          <a:ln w="6350" cmpd="sng">
            <a:solidFill>
              <a:schemeClr val="bg1"/>
            </a:solidFill>
            <a:prstDash val="solid"/>
            <a:round/>
            <a:headEnd/>
            <a:tailEnd/>
          </a:ln>
        </p:spPr>
        <p:txBody>
          <a:bodyPr/>
          <a:lstStyle/>
          <a:p>
            <a:endParaRPr lang="en-US"/>
          </a:p>
        </p:txBody>
      </p:sp>
      <p:sp>
        <p:nvSpPr>
          <p:cNvPr id="221" name="Freeform 255"/>
          <p:cNvSpPr>
            <a:spLocks/>
          </p:cNvSpPr>
          <p:nvPr userDrawn="1">
            <p:custDataLst>
              <p:tags r:id="rId146"/>
            </p:custDataLst>
          </p:nvPr>
        </p:nvSpPr>
        <p:spPr bwMode="auto">
          <a:xfrm>
            <a:off x="7457529" y="4232851"/>
            <a:ext cx="61300" cy="6655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22" name="Freeform 256"/>
          <p:cNvSpPr>
            <a:spLocks/>
          </p:cNvSpPr>
          <p:nvPr userDrawn="1">
            <p:custDataLst>
              <p:tags r:id="rId147"/>
            </p:custDataLst>
          </p:nvPr>
        </p:nvSpPr>
        <p:spPr bwMode="auto">
          <a:xfrm>
            <a:off x="7799062" y="2798412"/>
            <a:ext cx="555211" cy="521933"/>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2"/>
          </a:solidFill>
          <a:ln w="6350" cmpd="sng">
            <a:solidFill>
              <a:schemeClr val="bg1"/>
            </a:solidFill>
            <a:prstDash val="solid"/>
            <a:round/>
            <a:headEnd/>
            <a:tailEnd/>
          </a:ln>
        </p:spPr>
        <p:txBody>
          <a:bodyPr/>
          <a:lstStyle/>
          <a:p>
            <a:endParaRPr lang="en-US"/>
          </a:p>
        </p:txBody>
      </p:sp>
      <p:sp>
        <p:nvSpPr>
          <p:cNvPr id="223" name="Freeform 257"/>
          <p:cNvSpPr>
            <a:spLocks/>
          </p:cNvSpPr>
          <p:nvPr userDrawn="1">
            <p:custDataLst>
              <p:tags r:id="rId148"/>
            </p:custDataLst>
          </p:nvPr>
        </p:nvSpPr>
        <p:spPr bwMode="auto">
          <a:xfrm>
            <a:off x="7825334" y="3523513"/>
            <a:ext cx="273227" cy="252209"/>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2"/>
          </a:solidFill>
          <a:ln w="6350" cmpd="sng">
            <a:solidFill>
              <a:schemeClr val="bg1"/>
            </a:solidFill>
            <a:prstDash val="solid"/>
            <a:round/>
            <a:headEnd/>
            <a:tailEnd/>
          </a:ln>
        </p:spPr>
        <p:txBody>
          <a:bodyPr/>
          <a:lstStyle/>
          <a:p>
            <a:endParaRPr lang="en-US"/>
          </a:p>
        </p:txBody>
      </p:sp>
      <p:sp>
        <p:nvSpPr>
          <p:cNvPr id="224" name="Freeform 258"/>
          <p:cNvSpPr>
            <a:spLocks/>
          </p:cNvSpPr>
          <p:nvPr userDrawn="1">
            <p:custDataLst>
              <p:tags r:id="rId149"/>
            </p:custDataLst>
          </p:nvPr>
        </p:nvSpPr>
        <p:spPr bwMode="auto">
          <a:xfrm>
            <a:off x="8040763" y="3274807"/>
            <a:ext cx="133110" cy="13311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5" name="Freeform 259"/>
          <p:cNvSpPr>
            <a:spLocks/>
          </p:cNvSpPr>
          <p:nvPr userDrawn="1">
            <p:custDataLst>
              <p:tags r:id="rId150"/>
            </p:custDataLst>
          </p:nvPr>
        </p:nvSpPr>
        <p:spPr bwMode="auto">
          <a:xfrm>
            <a:off x="7695727" y="2891238"/>
            <a:ext cx="245203" cy="290741"/>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2"/>
          </a:solidFill>
          <a:ln w="6350" cmpd="sng">
            <a:solidFill>
              <a:schemeClr val="bg1"/>
            </a:solidFill>
            <a:prstDash val="solid"/>
            <a:round/>
            <a:headEnd/>
            <a:tailEnd/>
          </a:ln>
        </p:spPr>
        <p:txBody>
          <a:bodyPr/>
          <a:lstStyle/>
          <a:p>
            <a:endParaRPr lang="en-US"/>
          </a:p>
        </p:txBody>
      </p:sp>
      <p:sp>
        <p:nvSpPr>
          <p:cNvPr id="226" name="Freeform 260"/>
          <p:cNvSpPr>
            <a:spLocks/>
          </p:cNvSpPr>
          <p:nvPr userDrawn="1">
            <p:custDataLst>
              <p:tags r:id="rId151"/>
            </p:custDataLst>
          </p:nvPr>
        </p:nvSpPr>
        <p:spPr bwMode="auto">
          <a:xfrm>
            <a:off x="8247434" y="2847453"/>
            <a:ext cx="366054" cy="320515"/>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2"/>
          </a:solidFill>
          <a:ln w="6350" cmpd="sng">
            <a:solidFill>
              <a:schemeClr val="bg1"/>
            </a:solidFill>
            <a:prstDash val="solid"/>
            <a:round/>
            <a:headEnd/>
            <a:tailEnd/>
          </a:ln>
        </p:spPr>
        <p:txBody>
          <a:bodyPr/>
          <a:lstStyle/>
          <a:p>
            <a:endParaRPr lang="en-US"/>
          </a:p>
        </p:txBody>
      </p:sp>
      <p:sp>
        <p:nvSpPr>
          <p:cNvPr id="227" name="Freeform 261"/>
          <p:cNvSpPr>
            <a:spLocks/>
          </p:cNvSpPr>
          <p:nvPr userDrawn="1">
            <p:custDataLst>
              <p:tags r:id="rId152"/>
            </p:custDataLst>
          </p:nvPr>
        </p:nvSpPr>
        <p:spPr bwMode="auto">
          <a:xfrm>
            <a:off x="8282463" y="2901747"/>
            <a:ext cx="402834" cy="467638"/>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2"/>
          </a:solidFill>
          <a:ln w="6350" cmpd="sng">
            <a:solidFill>
              <a:schemeClr val="bg1"/>
            </a:solidFill>
            <a:prstDash val="solid"/>
            <a:round/>
            <a:headEnd/>
            <a:tailEnd/>
          </a:ln>
        </p:spPr>
        <p:txBody>
          <a:bodyPr/>
          <a:lstStyle/>
          <a:p>
            <a:endParaRPr lang="en-US"/>
          </a:p>
        </p:txBody>
      </p:sp>
      <p:sp>
        <p:nvSpPr>
          <p:cNvPr id="228" name="Freeform 262"/>
          <p:cNvSpPr>
            <a:spLocks/>
          </p:cNvSpPr>
          <p:nvPr userDrawn="1">
            <p:custDataLst>
              <p:tags r:id="rId153"/>
            </p:custDataLst>
          </p:nvPr>
        </p:nvSpPr>
        <p:spPr bwMode="auto">
          <a:xfrm>
            <a:off x="9154686" y="3197743"/>
            <a:ext cx="243452" cy="646285"/>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9" name="Freeform 263"/>
          <p:cNvSpPr>
            <a:spLocks/>
          </p:cNvSpPr>
          <p:nvPr userDrawn="1">
            <p:custDataLst>
              <p:tags r:id="rId154"/>
            </p:custDataLst>
          </p:nvPr>
        </p:nvSpPr>
        <p:spPr bwMode="auto">
          <a:xfrm>
            <a:off x="6201737" y="3759959"/>
            <a:ext cx="89325" cy="64804"/>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2"/>
          </a:solidFill>
          <a:ln w="6350" cmpd="sng">
            <a:solidFill>
              <a:schemeClr val="bg1"/>
            </a:solidFill>
            <a:prstDash val="solid"/>
            <a:round/>
            <a:headEnd/>
            <a:tailEnd/>
          </a:ln>
        </p:spPr>
        <p:txBody>
          <a:bodyPr/>
          <a:lstStyle/>
          <a:p>
            <a:endParaRPr lang="en-US"/>
          </a:p>
        </p:txBody>
      </p:sp>
      <p:sp>
        <p:nvSpPr>
          <p:cNvPr id="230" name="Freeform 264"/>
          <p:cNvSpPr>
            <a:spLocks/>
          </p:cNvSpPr>
          <p:nvPr userDrawn="1">
            <p:custDataLst>
              <p:tags r:id="rId155"/>
            </p:custDataLst>
          </p:nvPr>
        </p:nvSpPr>
        <p:spPr bwMode="auto">
          <a:xfrm>
            <a:off x="6294565" y="3851034"/>
            <a:ext cx="82318" cy="110342"/>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2"/>
          </a:solidFill>
          <a:ln w="6350" cmpd="sng">
            <a:solidFill>
              <a:schemeClr val="bg1"/>
            </a:solidFill>
            <a:prstDash val="solid"/>
            <a:round/>
            <a:headEnd/>
            <a:tailEnd/>
          </a:ln>
        </p:spPr>
        <p:txBody>
          <a:bodyPr/>
          <a:lstStyle/>
          <a:p>
            <a:endParaRPr lang="en-US"/>
          </a:p>
        </p:txBody>
      </p:sp>
      <p:sp>
        <p:nvSpPr>
          <p:cNvPr id="231" name="Freeform 265"/>
          <p:cNvSpPr>
            <a:spLocks/>
          </p:cNvSpPr>
          <p:nvPr userDrawn="1">
            <p:custDataLst>
              <p:tags r:id="rId156"/>
            </p:custDataLst>
          </p:nvPr>
        </p:nvSpPr>
        <p:spPr bwMode="auto">
          <a:xfrm>
            <a:off x="6341854" y="3907081"/>
            <a:ext cx="115596" cy="145371"/>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2"/>
          </a:solidFill>
          <a:ln w="6350" cmpd="sng">
            <a:solidFill>
              <a:schemeClr val="bg1"/>
            </a:solidFill>
            <a:prstDash val="solid"/>
            <a:round/>
            <a:headEnd/>
            <a:tailEnd/>
          </a:ln>
        </p:spPr>
        <p:txBody>
          <a:bodyPr/>
          <a:lstStyle/>
          <a:p>
            <a:endParaRPr lang="en-US"/>
          </a:p>
        </p:txBody>
      </p:sp>
      <p:sp>
        <p:nvSpPr>
          <p:cNvPr id="232" name="Freeform 266"/>
          <p:cNvSpPr>
            <a:spLocks/>
          </p:cNvSpPr>
          <p:nvPr userDrawn="1">
            <p:custDataLst>
              <p:tags r:id="rId157"/>
            </p:custDataLst>
          </p:nvPr>
        </p:nvSpPr>
        <p:spPr bwMode="auto">
          <a:xfrm>
            <a:off x="6578300" y="3817757"/>
            <a:ext cx="115596" cy="222434"/>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2"/>
          </a:solidFill>
          <a:ln w="6350" cmpd="sng">
            <a:solidFill>
              <a:schemeClr val="bg1"/>
            </a:solidFill>
            <a:prstDash val="solid"/>
            <a:round/>
            <a:headEnd/>
            <a:tailEnd/>
          </a:ln>
        </p:spPr>
        <p:txBody>
          <a:bodyPr/>
          <a:lstStyle/>
          <a:p>
            <a:endParaRPr lang="en-US"/>
          </a:p>
        </p:txBody>
      </p:sp>
      <p:sp>
        <p:nvSpPr>
          <p:cNvPr id="233" name="Freeform 267"/>
          <p:cNvSpPr>
            <a:spLocks/>
          </p:cNvSpPr>
          <p:nvPr userDrawn="1">
            <p:custDataLst>
              <p:tags r:id="rId158"/>
            </p:custDataLst>
          </p:nvPr>
        </p:nvSpPr>
        <p:spPr bwMode="auto">
          <a:xfrm>
            <a:off x="6194732" y="3724930"/>
            <a:ext cx="96330" cy="64804"/>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2"/>
          </a:solidFill>
          <a:ln w="6350" cmpd="sng">
            <a:solidFill>
              <a:schemeClr val="bg1"/>
            </a:solidFill>
            <a:prstDash val="solid"/>
            <a:round/>
            <a:headEnd/>
            <a:tailEnd/>
          </a:ln>
        </p:spPr>
        <p:txBody>
          <a:bodyPr/>
          <a:lstStyle/>
          <a:p>
            <a:endParaRPr lang="en-US"/>
          </a:p>
        </p:txBody>
      </p:sp>
      <p:sp>
        <p:nvSpPr>
          <p:cNvPr id="234" name="Freeform 268"/>
          <p:cNvSpPr>
            <a:spLocks/>
          </p:cNvSpPr>
          <p:nvPr userDrawn="1">
            <p:custDataLst>
              <p:tags r:id="rId159"/>
            </p:custDataLst>
          </p:nvPr>
        </p:nvSpPr>
        <p:spPr bwMode="auto">
          <a:xfrm>
            <a:off x="6664121" y="3810751"/>
            <a:ext cx="47290" cy="171642"/>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2"/>
          </a:solidFill>
          <a:ln w="6350" cmpd="sng">
            <a:solidFill>
              <a:schemeClr val="bg1"/>
            </a:solidFill>
            <a:prstDash val="solid"/>
            <a:round/>
            <a:headEnd/>
            <a:tailEnd/>
          </a:ln>
        </p:spPr>
        <p:txBody>
          <a:bodyPr/>
          <a:lstStyle/>
          <a:p>
            <a:endParaRPr lang="en-US"/>
          </a:p>
        </p:txBody>
      </p:sp>
      <p:sp>
        <p:nvSpPr>
          <p:cNvPr id="235" name="Freeform 269"/>
          <p:cNvSpPr>
            <a:spLocks/>
          </p:cNvSpPr>
          <p:nvPr userDrawn="1">
            <p:custDataLst>
              <p:tags r:id="rId160"/>
            </p:custDataLst>
          </p:nvPr>
        </p:nvSpPr>
        <p:spPr bwMode="auto">
          <a:xfrm>
            <a:off x="6692144" y="3768717"/>
            <a:ext cx="84070" cy="20842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2"/>
          </a:solidFill>
          <a:ln w="6350" cmpd="sng">
            <a:solidFill>
              <a:schemeClr val="bg1"/>
            </a:solidFill>
            <a:prstDash val="solid"/>
            <a:round/>
            <a:headEnd/>
            <a:tailEnd/>
          </a:ln>
        </p:spPr>
        <p:txBody>
          <a:bodyPr/>
          <a:lstStyle/>
          <a:p>
            <a:endParaRPr lang="en-US"/>
          </a:p>
        </p:txBody>
      </p:sp>
      <p:sp>
        <p:nvSpPr>
          <p:cNvPr id="236" name="Freeform 270"/>
          <p:cNvSpPr>
            <a:spLocks/>
          </p:cNvSpPr>
          <p:nvPr userDrawn="1">
            <p:custDataLst>
              <p:tags r:id="rId161"/>
            </p:custDataLst>
          </p:nvPr>
        </p:nvSpPr>
        <p:spPr bwMode="auto">
          <a:xfrm>
            <a:off x="7496061" y="5098068"/>
            <a:ext cx="28023" cy="6655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2"/>
          </a:solidFill>
          <a:ln w="6350" cmpd="sng">
            <a:solidFill>
              <a:schemeClr val="bg1"/>
            </a:solidFill>
            <a:prstDash val="solid"/>
            <a:round/>
            <a:headEnd/>
            <a:tailEnd/>
          </a:ln>
        </p:spPr>
        <p:txBody>
          <a:bodyPr/>
          <a:lstStyle/>
          <a:p>
            <a:endParaRPr lang="en-US"/>
          </a:p>
        </p:txBody>
      </p:sp>
      <p:sp>
        <p:nvSpPr>
          <p:cNvPr id="237" name="Freeform 271"/>
          <p:cNvSpPr>
            <a:spLocks/>
          </p:cNvSpPr>
          <p:nvPr userDrawn="1">
            <p:custDataLst>
              <p:tags r:id="rId162"/>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238" name="Freeform 272"/>
          <p:cNvSpPr>
            <a:spLocks/>
          </p:cNvSpPr>
          <p:nvPr userDrawn="1">
            <p:custDataLst>
              <p:tags r:id="rId163"/>
            </p:custDataLst>
          </p:nvPr>
        </p:nvSpPr>
        <p:spPr bwMode="auto">
          <a:xfrm>
            <a:off x="9827244" y="2682816"/>
            <a:ext cx="133110" cy="189157"/>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2"/>
          </a:solidFill>
          <a:ln w="6350" cmpd="sng">
            <a:solidFill>
              <a:schemeClr val="bg1"/>
            </a:solidFill>
            <a:prstDash val="solid"/>
            <a:round/>
            <a:headEnd/>
            <a:tailEnd/>
          </a:ln>
        </p:spPr>
        <p:txBody>
          <a:bodyPr/>
          <a:lstStyle/>
          <a:p>
            <a:endParaRPr lang="en-US"/>
          </a:p>
        </p:txBody>
      </p:sp>
      <p:sp>
        <p:nvSpPr>
          <p:cNvPr id="239" name="Freeform 273"/>
          <p:cNvSpPr>
            <a:spLocks/>
          </p:cNvSpPr>
          <p:nvPr userDrawn="1">
            <p:custDataLst>
              <p:tags r:id="rId164"/>
            </p:custDataLst>
          </p:nvPr>
        </p:nvSpPr>
        <p:spPr bwMode="auto">
          <a:xfrm>
            <a:off x="8802645" y="3139945"/>
            <a:ext cx="227689" cy="136613"/>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2"/>
          </a:solidFill>
          <a:ln w="6350" cmpd="sng">
            <a:solidFill>
              <a:schemeClr val="bg1"/>
            </a:solidFill>
            <a:prstDash val="solid"/>
            <a:round/>
            <a:headEnd/>
            <a:tailEnd/>
          </a:ln>
        </p:spPr>
        <p:txBody>
          <a:bodyPr/>
          <a:lstStyle/>
          <a:p>
            <a:endParaRPr lang="en-US"/>
          </a:p>
        </p:txBody>
      </p:sp>
      <p:sp>
        <p:nvSpPr>
          <p:cNvPr id="240" name="Freeform 274"/>
          <p:cNvSpPr>
            <a:spLocks/>
          </p:cNvSpPr>
          <p:nvPr userDrawn="1">
            <p:custDataLst>
              <p:tags r:id="rId165"/>
            </p:custDataLst>
          </p:nvPr>
        </p:nvSpPr>
        <p:spPr bwMode="auto">
          <a:xfrm>
            <a:off x="9040842" y="3201246"/>
            <a:ext cx="80567" cy="71809"/>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2"/>
          </a:solidFill>
          <a:ln w="6350" cmpd="sng">
            <a:solidFill>
              <a:schemeClr val="bg1"/>
            </a:solidFill>
            <a:prstDash val="solid"/>
            <a:round/>
            <a:headEnd/>
            <a:tailEnd/>
          </a:ln>
        </p:spPr>
        <p:txBody>
          <a:bodyPr/>
          <a:lstStyle/>
          <a:p>
            <a:endParaRPr lang="en-US"/>
          </a:p>
        </p:txBody>
      </p:sp>
      <p:sp>
        <p:nvSpPr>
          <p:cNvPr id="241" name="Freeform 275"/>
          <p:cNvSpPr>
            <a:spLocks/>
          </p:cNvSpPr>
          <p:nvPr userDrawn="1">
            <p:custDataLst>
              <p:tags r:id="rId166"/>
            </p:custDataLst>
          </p:nvPr>
        </p:nvSpPr>
        <p:spPr bwMode="auto">
          <a:xfrm>
            <a:off x="9030334" y="3280061"/>
            <a:ext cx="147122" cy="183903"/>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2"/>
          </a:solidFill>
          <a:ln w="6350" cmpd="sng">
            <a:solidFill>
              <a:schemeClr val="bg1"/>
            </a:solidFill>
            <a:prstDash val="solid"/>
            <a:round/>
            <a:headEnd/>
            <a:tailEnd/>
          </a:ln>
        </p:spPr>
        <p:txBody>
          <a:bodyPr/>
          <a:lstStyle/>
          <a:p>
            <a:endParaRPr lang="en-US"/>
          </a:p>
        </p:txBody>
      </p:sp>
      <p:sp>
        <p:nvSpPr>
          <p:cNvPr id="242" name="Freeform 276"/>
          <p:cNvSpPr>
            <a:spLocks/>
          </p:cNvSpPr>
          <p:nvPr userDrawn="1">
            <p:custDataLst>
              <p:tags r:id="rId167"/>
            </p:custDataLst>
          </p:nvPr>
        </p:nvSpPr>
        <p:spPr bwMode="auto">
          <a:xfrm>
            <a:off x="9380624" y="3407917"/>
            <a:ext cx="222434" cy="297747"/>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43" name="Freeform 277"/>
          <p:cNvSpPr>
            <a:spLocks/>
          </p:cNvSpPr>
          <p:nvPr userDrawn="1">
            <p:custDataLst>
              <p:tags r:id="rId168"/>
            </p:custDataLst>
          </p:nvPr>
        </p:nvSpPr>
        <p:spPr bwMode="auto">
          <a:xfrm>
            <a:off x="9471700" y="3684647"/>
            <a:ext cx="147122" cy="143619"/>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2"/>
          </a:solidFill>
          <a:ln w="6350" cmpd="sng">
            <a:solidFill>
              <a:schemeClr val="bg1"/>
            </a:solidFill>
            <a:prstDash val="solid"/>
            <a:round/>
            <a:headEnd/>
            <a:tailEnd/>
          </a:ln>
        </p:spPr>
        <p:txBody>
          <a:bodyPr/>
          <a:lstStyle/>
          <a:p>
            <a:endParaRPr lang="en-US"/>
          </a:p>
        </p:txBody>
      </p:sp>
      <p:sp>
        <p:nvSpPr>
          <p:cNvPr id="244" name="Freeform 278"/>
          <p:cNvSpPr>
            <a:spLocks/>
          </p:cNvSpPr>
          <p:nvPr userDrawn="1">
            <p:custDataLst>
              <p:tags r:id="rId169"/>
            </p:custDataLst>
          </p:nvPr>
        </p:nvSpPr>
        <p:spPr bwMode="auto">
          <a:xfrm>
            <a:off x="9914817" y="2842198"/>
            <a:ext cx="94578" cy="143619"/>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2"/>
          </a:solidFill>
          <a:ln w="6350" cmpd="sng">
            <a:solidFill>
              <a:schemeClr val="bg1"/>
            </a:solidFill>
            <a:prstDash val="solid"/>
            <a:round/>
            <a:headEnd/>
            <a:tailEnd/>
          </a:ln>
        </p:spPr>
        <p:txBody>
          <a:bodyPr/>
          <a:lstStyle/>
          <a:p>
            <a:endParaRPr lang="en-US"/>
          </a:p>
        </p:txBody>
      </p:sp>
      <p:sp>
        <p:nvSpPr>
          <p:cNvPr id="245" name="Freeform 279"/>
          <p:cNvSpPr>
            <a:spLocks/>
          </p:cNvSpPr>
          <p:nvPr userDrawn="1">
            <p:custDataLst>
              <p:tags r:id="rId170"/>
            </p:custDataLst>
          </p:nvPr>
        </p:nvSpPr>
        <p:spPr bwMode="auto">
          <a:xfrm>
            <a:off x="10541837" y="4273135"/>
            <a:ext cx="255712" cy="280232"/>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246" name="Freeform 280"/>
          <p:cNvSpPr>
            <a:spLocks/>
          </p:cNvSpPr>
          <p:nvPr userDrawn="1">
            <p:custDataLst>
              <p:tags r:id="rId171"/>
            </p:custDataLst>
          </p:nvPr>
        </p:nvSpPr>
        <p:spPr bwMode="auto">
          <a:xfrm>
            <a:off x="10753763" y="4255620"/>
            <a:ext cx="117347" cy="14186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2"/>
          </a:solidFill>
          <a:ln w="6350" cmpd="sng">
            <a:solidFill>
              <a:schemeClr val="bg1"/>
            </a:solidFill>
            <a:prstDash val="solid"/>
            <a:round/>
            <a:headEnd/>
            <a:tailEnd/>
          </a:ln>
        </p:spPr>
        <p:txBody>
          <a:bodyPr/>
          <a:lstStyle/>
          <a:p>
            <a:endParaRPr lang="en-US"/>
          </a:p>
        </p:txBody>
      </p:sp>
      <p:sp>
        <p:nvSpPr>
          <p:cNvPr id="247" name="Freeform 281"/>
          <p:cNvSpPr>
            <a:spLocks/>
          </p:cNvSpPr>
          <p:nvPr userDrawn="1">
            <p:custDataLst>
              <p:tags r:id="rId172"/>
            </p:custDataLst>
          </p:nvPr>
        </p:nvSpPr>
        <p:spPr bwMode="auto">
          <a:xfrm>
            <a:off x="8851686" y="3851034"/>
            <a:ext cx="70058" cy="131359"/>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2"/>
          </a:solidFill>
          <a:ln w="6350" cmpd="sng">
            <a:solidFill>
              <a:schemeClr val="bg1"/>
            </a:solidFill>
            <a:prstDash val="solid"/>
            <a:round/>
            <a:headEnd/>
            <a:tailEnd/>
          </a:ln>
        </p:spPr>
        <p:txBody>
          <a:bodyPr/>
          <a:lstStyle/>
          <a:p>
            <a:endParaRPr lang="en-US"/>
          </a:p>
        </p:txBody>
      </p:sp>
      <p:grpSp>
        <p:nvGrpSpPr>
          <p:cNvPr id="248" name="Group 282"/>
          <p:cNvGrpSpPr>
            <a:grpSpLocks/>
          </p:cNvGrpSpPr>
          <p:nvPr userDrawn="1">
            <p:custDataLst>
              <p:tags r:id="rId173"/>
            </p:custDataLst>
          </p:nvPr>
        </p:nvGrpSpPr>
        <p:grpSpPr bwMode="auto">
          <a:xfrm>
            <a:off x="9888545" y="3532270"/>
            <a:ext cx="257463" cy="485153"/>
            <a:chOff x="5062" y="2295"/>
            <a:chExt cx="177" cy="279"/>
          </a:xfrm>
          <a:solidFill>
            <a:schemeClr val="bg2"/>
          </a:solidFill>
        </p:grpSpPr>
        <p:sp>
          <p:nvSpPr>
            <p:cNvPr id="249"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6350" cmpd="sng">
              <a:solidFill>
                <a:schemeClr val="bg1"/>
              </a:solidFill>
              <a:prstDash val="solid"/>
              <a:round/>
              <a:headEnd/>
              <a:tailEnd/>
            </a:ln>
          </p:spPr>
          <p:txBody>
            <a:bodyPr/>
            <a:lstStyle/>
            <a:p>
              <a:endParaRPr lang="en-US"/>
            </a:p>
          </p:txBody>
        </p:sp>
        <p:sp>
          <p:nvSpPr>
            <p:cNvPr id="250"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6350" cmpd="sng">
              <a:solidFill>
                <a:schemeClr val="bg1"/>
              </a:solidFill>
              <a:prstDash val="solid"/>
              <a:round/>
              <a:headEnd/>
              <a:tailEnd/>
            </a:ln>
          </p:spPr>
          <p:txBody>
            <a:bodyPr/>
            <a:lstStyle/>
            <a:p>
              <a:endParaRPr lang="en-US"/>
            </a:p>
          </p:txBody>
        </p:sp>
        <p:sp>
          <p:nvSpPr>
            <p:cNvPr id="251"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6350" cmpd="sng">
              <a:solidFill>
                <a:schemeClr val="bg1"/>
              </a:solidFill>
              <a:prstDash val="solid"/>
              <a:round/>
              <a:headEnd/>
              <a:tailEnd/>
            </a:ln>
          </p:spPr>
          <p:txBody>
            <a:bodyPr/>
            <a:lstStyle/>
            <a:p>
              <a:endParaRPr lang="en-US"/>
            </a:p>
          </p:txBody>
        </p:sp>
        <p:sp>
          <p:nvSpPr>
            <p:cNvPr id="252"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6350" cmpd="sng">
              <a:solidFill>
                <a:schemeClr val="bg1"/>
              </a:solidFill>
              <a:prstDash val="solid"/>
              <a:round/>
              <a:headEnd/>
              <a:tailEnd/>
            </a:ln>
          </p:spPr>
          <p:txBody>
            <a:bodyPr/>
            <a:lstStyle/>
            <a:p>
              <a:endParaRPr lang="en-US"/>
            </a:p>
          </p:txBody>
        </p:sp>
        <p:sp>
          <p:nvSpPr>
            <p:cNvPr id="253"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6350" cmpd="sng">
              <a:solidFill>
                <a:schemeClr val="bg1"/>
              </a:solidFill>
              <a:prstDash val="solid"/>
              <a:round/>
              <a:headEnd/>
              <a:tailEnd/>
            </a:ln>
          </p:spPr>
          <p:txBody>
            <a:bodyPr/>
            <a:lstStyle/>
            <a:p>
              <a:endParaRPr lang="en-US"/>
            </a:p>
          </p:txBody>
        </p:sp>
        <p:sp>
          <p:nvSpPr>
            <p:cNvPr id="254"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6350" cmpd="sng">
              <a:solidFill>
                <a:schemeClr val="bg1"/>
              </a:solidFill>
              <a:prstDash val="solid"/>
              <a:round/>
              <a:headEnd/>
              <a:tailEnd/>
            </a:ln>
          </p:spPr>
          <p:txBody>
            <a:bodyPr/>
            <a:lstStyle/>
            <a:p>
              <a:endParaRPr lang="en-US"/>
            </a:p>
          </p:txBody>
        </p:sp>
        <p:sp>
          <p:nvSpPr>
            <p:cNvPr id="255"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6350" cmpd="sng">
              <a:solidFill>
                <a:schemeClr val="bg1"/>
              </a:solidFill>
              <a:prstDash val="solid"/>
              <a:round/>
              <a:headEnd/>
              <a:tailEnd/>
            </a:ln>
          </p:spPr>
          <p:txBody>
            <a:bodyPr/>
            <a:lstStyle/>
            <a:p>
              <a:endParaRPr lang="en-US"/>
            </a:p>
          </p:txBody>
        </p:sp>
        <p:sp>
          <p:nvSpPr>
            <p:cNvPr id="256"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6350" cmpd="sng">
              <a:solidFill>
                <a:schemeClr val="bg1"/>
              </a:solidFill>
              <a:prstDash val="solid"/>
              <a:round/>
              <a:headEnd/>
              <a:tailEnd/>
            </a:ln>
          </p:spPr>
          <p:txBody>
            <a:bodyPr/>
            <a:lstStyle/>
            <a:p>
              <a:endParaRPr lang="en-US"/>
            </a:p>
          </p:txBody>
        </p:sp>
        <p:sp>
          <p:nvSpPr>
            <p:cNvPr id="257"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6350" cmpd="sng">
              <a:solidFill>
                <a:schemeClr val="bg1"/>
              </a:solidFill>
              <a:prstDash val="solid"/>
              <a:round/>
              <a:headEnd/>
              <a:tailEnd/>
            </a:ln>
          </p:spPr>
          <p:txBody>
            <a:bodyPr/>
            <a:lstStyle/>
            <a:p>
              <a:endParaRPr lang="en-US"/>
            </a:p>
          </p:txBody>
        </p:sp>
        <p:sp>
          <p:nvSpPr>
            <p:cNvPr id="258"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6350" cmpd="sng">
              <a:solidFill>
                <a:schemeClr val="bg1"/>
              </a:solidFill>
              <a:prstDash val="solid"/>
              <a:round/>
              <a:headEnd/>
              <a:tailEnd/>
            </a:ln>
          </p:spPr>
          <p:txBody>
            <a:bodyPr/>
            <a:lstStyle/>
            <a:p>
              <a:endParaRPr lang="en-US"/>
            </a:p>
          </p:txBody>
        </p:sp>
        <p:sp>
          <p:nvSpPr>
            <p:cNvPr id="259"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6350" cmpd="sng">
              <a:solidFill>
                <a:schemeClr val="bg1"/>
              </a:solidFill>
              <a:prstDash val="solid"/>
              <a:round/>
              <a:headEnd/>
              <a:tailEnd/>
            </a:ln>
          </p:spPr>
          <p:txBody>
            <a:bodyPr/>
            <a:lstStyle/>
            <a:p>
              <a:endParaRPr lang="en-US"/>
            </a:p>
          </p:txBody>
        </p:sp>
        <p:sp>
          <p:nvSpPr>
            <p:cNvPr id="260"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6350" cmpd="sng">
              <a:solidFill>
                <a:schemeClr val="bg1"/>
              </a:solidFill>
              <a:prstDash val="solid"/>
              <a:round/>
              <a:headEnd/>
              <a:tailEnd/>
            </a:ln>
          </p:spPr>
          <p:txBody>
            <a:bodyPr/>
            <a:lstStyle/>
            <a:p>
              <a:endParaRPr lang="en-US"/>
            </a:p>
          </p:txBody>
        </p:sp>
        <p:sp>
          <p:nvSpPr>
            <p:cNvPr id="261"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6350" cmpd="sng">
              <a:solidFill>
                <a:schemeClr val="bg1"/>
              </a:solidFill>
              <a:prstDash val="solid"/>
              <a:round/>
              <a:headEnd/>
              <a:tailEnd/>
            </a:ln>
          </p:spPr>
          <p:txBody>
            <a:bodyPr/>
            <a:lstStyle/>
            <a:p>
              <a:endParaRPr lang="en-US"/>
            </a:p>
          </p:txBody>
        </p:sp>
        <p:sp>
          <p:nvSpPr>
            <p:cNvPr id="262"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6350" cmpd="sng">
              <a:solidFill>
                <a:schemeClr val="bg1"/>
              </a:solidFill>
              <a:prstDash val="solid"/>
              <a:round/>
              <a:headEnd/>
              <a:tailEnd/>
            </a:ln>
          </p:spPr>
          <p:txBody>
            <a:bodyPr/>
            <a:lstStyle/>
            <a:p>
              <a:endParaRPr lang="en-US"/>
            </a:p>
          </p:txBody>
        </p:sp>
        <p:sp>
          <p:nvSpPr>
            <p:cNvPr id="263"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6350" cmpd="sng">
              <a:solidFill>
                <a:schemeClr val="bg1"/>
              </a:solidFill>
              <a:prstDash val="solid"/>
              <a:round/>
              <a:headEnd/>
              <a:tailEnd/>
            </a:ln>
          </p:spPr>
          <p:txBody>
            <a:bodyPr/>
            <a:lstStyle/>
            <a:p>
              <a:endParaRPr lang="en-US"/>
            </a:p>
          </p:txBody>
        </p:sp>
        <p:sp>
          <p:nvSpPr>
            <p:cNvPr id="264" name="Line 298"/>
            <p:cNvSpPr>
              <a:spLocks noChangeShapeType="1"/>
            </p:cNvSpPr>
            <p:nvPr/>
          </p:nvSpPr>
          <p:spPr bwMode="auto">
            <a:xfrm>
              <a:off x="5180" y="2449"/>
              <a:ext cx="1" cy="10"/>
            </a:xfrm>
            <a:prstGeom prst="line">
              <a:avLst/>
            </a:prstGeom>
            <a:grpFill/>
            <a:ln w="6350">
              <a:solidFill>
                <a:schemeClr val="bg1"/>
              </a:solidFill>
              <a:round/>
              <a:headEnd/>
              <a:tailEnd/>
            </a:ln>
            <a:extLst/>
          </p:spPr>
          <p:txBody>
            <a:bodyPr/>
            <a:lstStyle/>
            <a:p>
              <a:endParaRPr lang="en-US"/>
            </a:p>
          </p:txBody>
        </p:sp>
        <p:sp>
          <p:nvSpPr>
            <p:cNvPr id="265"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6350" cmpd="sng">
              <a:solidFill>
                <a:schemeClr val="bg1"/>
              </a:solidFill>
              <a:prstDash val="solid"/>
              <a:round/>
              <a:headEnd/>
              <a:tailEnd/>
            </a:ln>
          </p:spPr>
          <p:txBody>
            <a:bodyPr/>
            <a:lstStyle/>
            <a:p>
              <a:endParaRPr lang="en-US"/>
            </a:p>
          </p:txBody>
        </p:sp>
        <p:sp>
          <p:nvSpPr>
            <p:cNvPr id="266" name="Line 300"/>
            <p:cNvSpPr>
              <a:spLocks noChangeShapeType="1"/>
            </p:cNvSpPr>
            <p:nvPr/>
          </p:nvSpPr>
          <p:spPr bwMode="auto">
            <a:xfrm flipH="1" flipV="1">
              <a:off x="5178" y="2447"/>
              <a:ext cx="6" cy="6"/>
            </a:xfrm>
            <a:prstGeom prst="line">
              <a:avLst/>
            </a:prstGeom>
            <a:grpFill/>
            <a:ln w="6350">
              <a:solidFill>
                <a:schemeClr val="bg1"/>
              </a:solidFill>
              <a:round/>
              <a:headEnd/>
              <a:tailEnd/>
            </a:ln>
            <a:extLst/>
          </p:spPr>
          <p:txBody>
            <a:bodyPr/>
            <a:lstStyle/>
            <a:p>
              <a:endParaRPr lang="en-US"/>
            </a:p>
          </p:txBody>
        </p:sp>
        <p:sp>
          <p:nvSpPr>
            <p:cNvPr id="267"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6350" cmpd="sng">
              <a:solidFill>
                <a:schemeClr val="bg1"/>
              </a:solidFill>
              <a:prstDash val="solid"/>
              <a:round/>
              <a:headEnd/>
              <a:tailEnd/>
            </a:ln>
          </p:spPr>
          <p:txBody>
            <a:bodyPr/>
            <a:lstStyle/>
            <a:p>
              <a:endParaRPr lang="en-US"/>
            </a:p>
          </p:txBody>
        </p:sp>
        <p:sp>
          <p:nvSpPr>
            <p:cNvPr id="268"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269"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6350" cmpd="sng">
              <a:solidFill>
                <a:schemeClr val="bg1"/>
              </a:solidFill>
              <a:prstDash val="solid"/>
              <a:round/>
              <a:headEnd/>
              <a:tailEnd/>
            </a:ln>
          </p:spPr>
          <p:txBody>
            <a:bodyPr/>
            <a:lstStyle/>
            <a:p>
              <a:endParaRPr lang="en-US"/>
            </a:p>
          </p:txBody>
        </p:sp>
        <p:sp>
          <p:nvSpPr>
            <p:cNvPr id="270"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6350" cmpd="sng">
              <a:solidFill>
                <a:schemeClr val="bg1"/>
              </a:solidFill>
              <a:prstDash val="solid"/>
              <a:round/>
              <a:headEnd/>
              <a:tailEnd/>
            </a:ln>
          </p:spPr>
          <p:txBody>
            <a:bodyPr/>
            <a:lstStyle/>
            <a:p>
              <a:endParaRPr lang="en-US"/>
            </a:p>
          </p:txBody>
        </p:sp>
        <p:sp>
          <p:nvSpPr>
            <p:cNvPr id="271"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6350" cmpd="sng">
              <a:solidFill>
                <a:schemeClr val="bg1"/>
              </a:solidFill>
              <a:prstDash val="solid"/>
              <a:round/>
              <a:headEnd/>
              <a:tailEnd/>
            </a:ln>
          </p:spPr>
          <p:txBody>
            <a:bodyPr/>
            <a:lstStyle/>
            <a:p>
              <a:endParaRPr lang="en-US"/>
            </a:p>
          </p:txBody>
        </p:sp>
        <p:sp>
          <p:nvSpPr>
            <p:cNvPr id="272" name="Line 306"/>
            <p:cNvSpPr>
              <a:spLocks noChangeShapeType="1"/>
            </p:cNvSpPr>
            <p:nvPr/>
          </p:nvSpPr>
          <p:spPr bwMode="auto">
            <a:xfrm flipV="1">
              <a:off x="5191" y="2516"/>
              <a:ext cx="6" cy="2"/>
            </a:xfrm>
            <a:prstGeom prst="line">
              <a:avLst/>
            </a:prstGeom>
            <a:grpFill/>
            <a:ln w="6350">
              <a:solidFill>
                <a:schemeClr val="bg1"/>
              </a:solidFill>
              <a:round/>
              <a:headEnd/>
              <a:tailEnd/>
            </a:ln>
            <a:extLst/>
          </p:spPr>
          <p:txBody>
            <a:bodyPr/>
            <a:lstStyle/>
            <a:p>
              <a:endParaRPr lang="en-US"/>
            </a:p>
          </p:txBody>
        </p:sp>
      </p:grpSp>
      <p:sp>
        <p:nvSpPr>
          <p:cNvPr id="273" name="Freeform 307"/>
          <p:cNvSpPr>
            <a:spLocks/>
          </p:cNvSpPr>
          <p:nvPr userDrawn="1">
            <p:custDataLst>
              <p:tags r:id="rId174"/>
            </p:custDataLst>
          </p:nvPr>
        </p:nvSpPr>
        <p:spPr bwMode="auto">
          <a:xfrm>
            <a:off x="10268610" y="4436019"/>
            <a:ext cx="15764" cy="61301"/>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4" name="Freeform 308"/>
          <p:cNvSpPr>
            <a:spLocks/>
          </p:cNvSpPr>
          <p:nvPr userDrawn="1">
            <p:custDataLst>
              <p:tags r:id="rId175"/>
            </p:custDataLst>
          </p:nvPr>
        </p:nvSpPr>
        <p:spPr bwMode="auto">
          <a:xfrm>
            <a:off x="10352680" y="4369464"/>
            <a:ext cx="24520" cy="64804"/>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5" name="Freeform 309"/>
          <p:cNvSpPr>
            <a:spLocks/>
          </p:cNvSpPr>
          <p:nvPr userDrawn="1">
            <p:custDataLst>
              <p:tags r:id="rId176"/>
            </p:custDataLst>
          </p:nvPr>
        </p:nvSpPr>
        <p:spPr bwMode="auto">
          <a:xfrm>
            <a:off x="10405223" y="4236354"/>
            <a:ext cx="26272" cy="63052"/>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6" name="Freeform 310"/>
          <p:cNvSpPr>
            <a:spLocks/>
          </p:cNvSpPr>
          <p:nvPr userDrawn="1">
            <p:custDataLst>
              <p:tags r:id="rId177"/>
            </p:custDataLst>
          </p:nvPr>
        </p:nvSpPr>
        <p:spPr bwMode="auto">
          <a:xfrm>
            <a:off x="10387709" y="4203077"/>
            <a:ext cx="28023" cy="63052"/>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7" name="Freeform 312"/>
          <p:cNvSpPr>
            <a:spLocks/>
          </p:cNvSpPr>
          <p:nvPr userDrawn="1">
            <p:custDataLst>
              <p:tags r:id="rId178"/>
            </p:custDataLst>
          </p:nvPr>
        </p:nvSpPr>
        <p:spPr bwMode="auto">
          <a:xfrm>
            <a:off x="10114482" y="4238106"/>
            <a:ext cx="33278" cy="64803"/>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8" name="Freeform 313"/>
          <p:cNvSpPr>
            <a:spLocks/>
          </p:cNvSpPr>
          <p:nvPr userDrawn="1">
            <p:custDataLst>
              <p:tags r:id="rId179"/>
            </p:custDataLst>
          </p:nvPr>
        </p:nvSpPr>
        <p:spPr bwMode="auto">
          <a:xfrm>
            <a:off x="10123240" y="4443025"/>
            <a:ext cx="21017" cy="61301"/>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9" name="Freeform 315"/>
          <p:cNvSpPr>
            <a:spLocks/>
          </p:cNvSpPr>
          <p:nvPr userDrawn="1">
            <p:custDataLst>
              <p:tags r:id="rId180"/>
            </p:custDataLst>
          </p:nvPr>
        </p:nvSpPr>
        <p:spPr bwMode="auto">
          <a:xfrm>
            <a:off x="10093465" y="4238106"/>
            <a:ext cx="21017" cy="64803"/>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0" name="Freeform 316"/>
          <p:cNvSpPr>
            <a:spLocks/>
          </p:cNvSpPr>
          <p:nvPr userDrawn="1">
            <p:custDataLst>
              <p:tags r:id="rId181"/>
            </p:custDataLst>
          </p:nvPr>
        </p:nvSpPr>
        <p:spPr bwMode="auto">
          <a:xfrm>
            <a:off x="10142505" y="4290649"/>
            <a:ext cx="33278" cy="63052"/>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1" name="Freeform 317"/>
          <p:cNvSpPr>
            <a:spLocks/>
          </p:cNvSpPr>
          <p:nvPr userDrawn="1">
            <p:custDataLst>
              <p:tags r:id="rId182"/>
            </p:custDataLst>
          </p:nvPr>
        </p:nvSpPr>
        <p:spPr bwMode="auto">
          <a:xfrm>
            <a:off x="9923574" y="4514835"/>
            <a:ext cx="50792" cy="64803"/>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2" name="Freeform 318"/>
          <p:cNvSpPr>
            <a:spLocks/>
          </p:cNvSpPr>
          <p:nvPr userDrawn="1">
            <p:custDataLst>
              <p:tags r:id="rId183"/>
            </p:custDataLst>
          </p:nvPr>
        </p:nvSpPr>
        <p:spPr bwMode="auto">
          <a:xfrm>
            <a:off x="10032164" y="4556870"/>
            <a:ext cx="15763" cy="64803"/>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3" name="Freeform 319"/>
          <p:cNvSpPr>
            <a:spLocks/>
          </p:cNvSpPr>
          <p:nvPr userDrawn="1">
            <p:custDataLst>
              <p:tags r:id="rId184"/>
            </p:custDataLst>
          </p:nvPr>
        </p:nvSpPr>
        <p:spPr bwMode="auto">
          <a:xfrm>
            <a:off x="9848261" y="4481557"/>
            <a:ext cx="40284" cy="61301"/>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4" name="Freeform 320"/>
          <p:cNvSpPr>
            <a:spLocks/>
          </p:cNvSpPr>
          <p:nvPr userDrawn="1">
            <p:custDataLst>
              <p:tags r:id="rId185"/>
            </p:custDataLst>
          </p:nvPr>
        </p:nvSpPr>
        <p:spPr bwMode="auto">
          <a:xfrm>
            <a:off x="9897302" y="4465795"/>
            <a:ext cx="43787" cy="61300"/>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5" name="Freeform 321"/>
          <p:cNvSpPr>
            <a:spLocks/>
          </p:cNvSpPr>
          <p:nvPr userDrawn="1">
            <p:custDataLst>
              <p:tags r:id="rId186"/>
            </p:custDataLst>
          </p:nvPr>
        </p:nvSpPr>
        <p:spPr bwMode="auto">
          <a:xfrm>
            <a:off x="9955101" y="4476303"/>
            <a:ext cx="40283" cy="64803"/>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6" name="Freeform 322"/>
          <p:cNvSpPr>
            <a:spLocks/>
          </p:cNvSpPr>
          <p:nvPr userDrawn="1">
            <p:custDataLst>
              <p:tags r:id="rId187"/>
            </p:custDataLst>
          </p:nvPr>
        </p:nvSpPr>
        <p:spPr bwMode="auto">
          <a:xfrm>
            <a:off x="10012898" y="4481557"/>
            <a:ext cx="28023" cy="61301"/>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7" name="Freeform 324"/>
          <p:cNvSpPr>
            <a:spLocks/>
          </p:cNvSpPr>
          <p:nvPr userDrawn="1">
            <p:custDataLst>
              <p:tags r:id="rId188"/>
            </p:custDataLst>
          </p:nvPr>
        </p:nvSpPr>
        <p:spPr bwMode="auto">
          <a:xfrm>
            <a:off x="9624075" y="4267880"/>
            <a:ext cx="22769" cy="64804"/>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8" name="Freeform 325"/>
          <p:cNvSpPr>
            <a:spLocks/>
          </p:cNvSpPr>
          <p:nvPr userDrawn="1">
            <p:custDataLst>
              <p:tags r:id="rId189"/>
            </p:custDataLst>
          </p:nvPr>
        </p:nvSpPr>
        <p:spPr bwMode="auto">
          <a:xfrm>
            <a:off x="9564526" y="4238106"/>
            <a:ext cx="33278" cy="64803"/>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9" name="Freeform 326"/>
          <p:cNvSpPr>
            <a:spLocks/>
          </p:cNvSpPr>
          <p:nvPr userDrawn="1">
            <p:custDataLst>
              <p:tags r:id="rId190"/>
            </p:custDataLst>
          </p:nvPr>
        </p:nvSpPr>
        <p:spPr bwMode="auto">
          <a:xfrm>
            <a:off x="9382375" y="4220591"/>
            <a:ext cx="8758" cy="63052"/>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0" name="Line 327" descr="Horizontal dunkel"/>
          <p:cNvSpPr>
            <a:spLocks noChangeShapeType="1"/>
          </p:cNvSpPr>
          <p:nvPr userDrawn="1">
            <p:custDataLst>
              <p:tags r:id="rId191"/>
            </p:custDataLst>
          </p:nvPr>
        </p:nvSpPr>
        <p:spPr bwMode="auto">
          <a:xfrm>
            <a:off x="9410398" y="4260874"/>
            <a:ext cx="5255" cy="7006"/>
          </a:xfrm>
          <a:prstGeom prst="line">
            <a:avLst/>
          </a:prstGeom>
          <a:noFill/>
          <a:ln w="63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91" name="Freeform 329"/>
          <p:cNvSpPr>
            <a:spLocks/>
          </p:cNvSpPr>
          <p:nvPr userDrawn="1">
            <p:custDataLst>
              <p:tags r:id="rId192"/>
            </p:custDataLst>
          </p:nvPr>
        </p:nvSpPr>
        <p:spPr bwMode="auto">
          <a:xfrm>
            <a:off x="9298305" y="4089232"/>
            <a:ext cx="24520" cy="63052"/>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2" name="Freeform 331"/>
          <p:cNvSpPr>
            <a:spLocks/>
          </p:cNvSpPr>
          <p:nvPr userDrawn="1">
            <p:custDataLst>
              <p:tags r:id="rId193"/>
            </p:custDataLst>
          </p:nvPr>
        </p:nvSpPr>
        <p:spPr bwMode="auto">
          <a:xfrm>
            <a:off x="10450761" y="4443025"/>
            <a:ext cx="31526" cy="61301"/>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3" name="Freeform 332"/>
          <p:cNvSpPr>
            <a:spLocks/>
          </p:cNvSpPr>
          <p:nvPr userDrawn="1">
            <p:custDataLst>
              <p:tags r:id="rId194"/>
            </p:custDataLst>
          </p:nvPr>
        </p:nvSpPr>
        <p:spPr bwMode="auto">
          <a:xfrm>
            <a:off x="9279040" y="3982394"/>
            <a:ext cx="303001" cy="406337"/>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4" name="Freeform 333"/>
          <p:cNvSpPr>
            <a:spLocks/>
          </p:cNvSpPr>
          <p:nvPr userDrawn="1">
            <p:custDataLst>
              <p:tags r:id="rId195"/>
            </p:custDataLst>
          </p:nvPr>
        </p:nvSpPr>
        <p:spPr bwMode="auto">
          <a:xfrm>
            <a:off x="9655602" y="4036688"/>
            <a:ext cx="280232" cy="28373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5" name="Freeform 334"/>
          <p:cNvSpPr>
            <a:spLocks/>
          </p:cNvSpPr>
          <p:nvPr userDrawn="1">
            <p:custDataLst>
              <p:tags r:id="rId196"/>
            </p:custDataLst>
          </p:nvPr>
        </p:nvSpPr>
        <p:spPr bwMode="auto">
          <a:xfrm>
            <a:off x="10047927" y="4485060"/>
            <a:ext cx="101584" cy="63052"/>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6" name="Freeform 335"/>
          <p:cNvSpPr>
            <a:spLocks/>
          </p:cNvSpPr>
          <p:nvPr userDrawn="1">
            <p:custDataLst>
              <p:tags r:id="rId197"/>
            </p:custDataLst>
          </p:nvPr>
        </p:nvSpPr>
        <p:spPr bwMode="auto">
          <a:xfrm>
            <a:off x="10175784" y="4117255"/>
            <a:ext cx="47289" cy="98081"/>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7" name="Freeform 336"/>
          <p:cNvSpPr>
            <a:spLocks/>
          </p:cNvSpPr>
          <p:nvPr userDrawn="1">
            <p:custDataLst>
              <p:tags r:id="rId198"/>
            </p:custDataLst>
          </p:nvPr>
        </p:nvSpPr>
        <p:spPr bwMode="auto">
          <a:xfrm>
            <a:off x="10189795" y="4276638"/>
            <a:ext cx="78815" cy="61300"/>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8" name="Freeform 337"/>
          <p:cNvSpPr>
            <a:spLocks/>
          </p:cNvSpPr>
          <p:nvPr userDrawn="1">
            <p:custDataLst>
              <p:tags r:id="rId199"/>
            </p:custDataLst>
          </p:nvPr>
        </p:nvSpPr>
        <p:spPr bwMode="auto">
          <a:xfrm>
            <a:off x="10273865" y="4192568"/>
            <a:ext cx="94578" cy="70058"/>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9" name="Freeform 338"/>
          <p:cNvSpPr>
            <a:spLocks/>
          </p:cNvSpPr>
          <p:nvPr userDrawn="1">
            <p:custDataLst>
              <p:tags r:id="rId200"/>
            </p:custDataLst>
          </p:nvPr>
        </p:nvSpPr>
        <p:spPr bwMode="auto">
          <a:xfrm>
            <a:off x="9930580" y="4124261"/>
            <a:ext cx="183902" cy="253961"/>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0" name="Freeform 339"/>
          <p:cNvSpPr>
            <a:spLocks/>
          </p:cNvSpPr>
          <p:nvPr userDrawn="1">
            <p:custDataLst>
              <p:tags r:id="rId201"/>
            </p:custDataLst>
          </p:nvPr>
        </p:nvSpPr>
        <p:spPr bwMode="auto">
          <a:xfrm>
            <a:off x="9561023" y="4390482"/>
            <a:ext cx="276729" cy="105087"/>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1" name="Freeform 340"/>
          <p:cNvSpPr>
            <a:spLocks/>
          </p:cNvSpPr>
          <p:nvPr userDrawn="1">
            <p:custDataLst>
              <p:tags r:id="rId202"/>
            </p:custDataLst>
          </p:nvPr>
        </p:nvSpPr>
        <p:spPr bwMode="auto">
          <a:xfrm>
            <a:off x="10312397" y="4232851"/>
            <a:ext cx="236446" cy="278481"/>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2" name="Freeform 341"/>
          <p:cNvSpPr>
            <a:spLocks/>
          </p:cNvSpPr>
          <p:nvPr userDrawn="1">
            <p:custDataLst>
              <p:tags r:id="rId203"/>
            </p:custDataLst>
          </p:nvPr>
        </p:nvSpPr>
        <p:spPr bwMode="auto">
          <a:xfrm>
            <a:off x="8692303" y="2943782"/>
            <a:ext cx="59549" cy="6655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303" name="Freeform 342"/>
          <p:cNvSpPr>
            <a:spLocks/>
          </p:cNvSpPr>
          <p:nvPr userDrawn="1">
            <p:custDataLst>
              <p:tags r:id="rId204"/>
            </p:custDataLst>
          </p:nvPr>
        </p:nvSpPr>
        <p:spPr bwMode="auto">
          <a:xfrm>
            <a:off x="6989891" y="2286988"/>
            <a:ext cx="243452" cy="196163"/>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4" name="Freeform 343"/>
          <p:cNvSpPr>
            <a:spLocks/>
          </p:cNvSpPr>
          <p:nvPr userDrawn="1">
            <p:custDataLst>
              <p:tags r:id="rId205"/>
            </p:custDataLst>
          </p:nvPr>
        </p:nvSpPr>
        <p:spPr bwMode="auto">
          <a:xfrm>
            <a:off x="7059949" y="2512925"/>
            <a:ext cx="161134" cy="78816"/>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5" name="Freeform 344"/>
          <p:cNvSpPr>
            <a:spLocks/>
          </p:cNvSpPr>
          <p:nvPr userDrawn="1">
            <p:custDataLst>
              <p:tags r:id="rId206"/>
            </p:custDataLst>
          </p:nvPr>
        </p:nvSpPr>
        <p:spPr bwMode="auto">
          <a:xfrm>
            <a:off x="7170291" y="2132860"/>
            <a:ext cx="122602" cy="71809"/>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6" name="Freeform 345"/>
          <p:cNvSpPr>
            <a:spLocks/>
          </p:cNvSpPr>
          <p:nvPr userDrawn="1">
            <p:custDataLst>
              <p:tags r:id="rId207"/>
            </p:custDataLst>
          </p:nvPr>
        </p:nvSpPr>
        <p:spPr bwMode="auto">
          <a:xfrm>
            <a:off x="7184303" y="2516428"/>
            <a:ext cx="197914" cy="157631"/>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7" name="Freeform 346"/>
          <p:cNvSpPr>
            <a:spLocks/>
          </p:cNvSpPr>
          <p:nvPr userDrawn="1">
            <p:custDataLst>
              <p:tags r:id="rId208"/>
            </p:custDataLst>
          </p:nvPr>
        </p:nvSpPr>
        <p:spPr bwMode="auto">
          <a:xfrm>
            <a:off x="4977473" y="3661877"/>
            <a:ext cx="15763" cy="61301"/>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2"/>
          </a:solidFill>
          <a:ln w="6350" cmpd="sng">
            <a:solidFill>
              <a:schemeClr val="bg1"/>
            </a:solidFill>
            <a:prstDash val="solid"/>
            <a:round/>
            <a:headEnd/>
            <a:tailEnd/>
          </a:ln>
        </p:spPr>
        <p:txBody>
          <a:bodyPr/>
          <a:lstStyle/>
          <a:p>
            <a:endParaRPr lang="en-US"/>
          </a:p>
        </p:txBody>
      </p:sp>
      <p:sp>
        <p:nvSpPr>
          <p:cNvPr id="308" name="Freeform 347"/>
          <p:cNvSpPr>
            <a:spLocks/>
          </p:cNvSpPr>
          <p:nvPr userDrawn="1">
            <p:custDataLst>
              <p:tags r:id="rId209"/>
            </p:custDataLst>
          </p:nvPr>
        </p:nvSpPr>
        <p:spPr bwMode="auto">
          <a:xfrm>
            <a:off x="7299899" y="2507671"/>
            <a:ext cx="94578" cy="87573"/>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2"/>
          </a:solidFill>
          <a:ln w="6350" cmpd="sng">
            <a:solidFill>
              <a:schemeClr val="bg1"/>
            </a:solidFill>
            <a:prstDash val="solid"/>
            <a:round/>
            <a:headEnd/>
            <a:tailEnd/>
          </a:ln>
        </p:spPr>
        <p:txBody>
          <a:bodyPr/>
          <a:lstStyle/>
          <a:p>
            <a:endParaRPr lang="en-US"/>
          </a:p>
        </p:txBody>
      </p:sp>
      <p:sp>
        <p:nvSpPr>
          <p:cNvPr id="309" name="Freeform 348"/>
          <p:cNvSpPr>
            <a:spLocks/>
          </p:cNvSpPr>
          <p:nvPr userDrawn="1">
            <p:custDataLst>
              <p:tags r:id="rId210"/>
            </p:custDataLst>
          </p:nvPr>
        </p:nvSpPr>
        <p:spPr bwMode="auto">
          <a:xfrm>
            <a:off x="7208823" y="2378063"/>
            <a:ext cx="420349" cy="273227"/>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0" name="Freeform 349"/>
          <p:cNvSpPr>
            <a:spLocks/>
          </p:cNvSpPr>
          <p:nvPr userDrawn="1">
            <p:custDataLst>
              <p:tags r:id="rId211"/>
            </p:custDataLst>
          </p:nvPr>
        </p:nvSpPr>
        <p:spPr bwMode="auto">
          <a:xfrm>
            <a:off x="7772791" y="2756377"/>
            <a:ext cx="52544" cy="70058"/>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2"/>
          </a:solidFill>
          <a:ln w="6350" cmpd="sng">
            <a:solidFill>
              <a:schemeClr val="bg1"/>
            </a:solidFill>
            <a:prstDash val="solid"/>
            <a:round/>
            <a:headEnd/>
            <a:tailEnd/>
          </a:ln>
        </p:spPr>
        <p:txBody>
          <a:bodyPr/>
          <a:lstStyle/>
          <a:p>
            <a:endParaRPr lang="en-US"/>
          </a:p>
        </p:txBody>
      </p:sp>
      <p:sp>
        <p:nvSpPr>
          <p:cNvPr id="311" name="Freeform 350"/>
          <p:cNvSpPr>
            <a:spLocks/>
          </p:cNvSpPr>
          <p:nvPr userDrawn="1">
            <p:custDataLst>
              <p:tags r:id="rId212"/>
            </p:custDataLst>
          </p:nvPr>
        </p:nvSpPr>
        <p:spPr bwMode="auto">
          <a:xfrm>
            <a:off x="8371788" y="2772140"/>
            <a:ext cx="229440" cy="134862"/>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2"/>
          </a:solidFill>
          <a:ln w="6350" cmpd="sng">
            <a:solidFill>
              <a:schemeClr val="bg1"/>
            </a:solidFill>
            <a:prstDash val="solid"/>
            <a:round/>
            <a:headEnd/>
            <a:tailEnd/>
          </a:ln>
        </p:spPr>
        <p:txBody>
          <a:bodyPr/>
          <a:lstStyle/>
          <a:p>
            <a:endParaRPr lang="en-US"/>
          </a:p>
        </p:txBody>
      </p:sp>
      <p:sp>
        <p:nvSpPr>
          <p:cNvPr id="312" name="Freeform 351"/>
          <p:cNvSpPr>
            <a:spLocks/>
          </p:cNvSpPr>
          <p:nvPr userDrawn="1">
            <p:custDataLst>
              <p:tags r:id="rId213"/>
            </p:custDataLst>
          </p:nvPr>
        </p:nvSpPr>
        <p:spPr bwMode="auto">
          <a:xfrm>
            <a:off x="8426082" y="2693325"/>
            <a:ext cx="248706" cy="138364"/>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2"/>
          </a:solidFill>
          <a:ln w="6350" cmpd="sng">
            <a:solidFill>
              <a:schemeClr val="bg1"/>
            </a:solidFill>
            <a:prstDash val="solid"/>
            <a:round/>
            <a:headEnd/>
            <a:tailEnd/>
          </a:ln>
        </p:spPr>
        <p:txBody>
          <a:bodyPr/>
          <a:lstStyle/>
          <a:p>
            <a:endParaRPr lang="en-US"/>
          </a:p>
        </p:txBody>
      </p:sp>
      <p:sp>
        <p:nvSpPr>
          <p:cNvPr id="313" name="Freeform 352"/>
          <p:cNvSpPr>
            <a:spLocks/>
          </p:cNvSpPr>
          <p:nvPr userDrawn="1">
            <p:custDataLst>
              <p:tags r:id="rId214"/>
            </p:custDataLst>
          </p:nvPr>
        </p:nvSpPr>
        <p:spPr bwMode="auto">
          <a:xfrm>
            <a:off x="7991722" y="2710839"/>
            <a:ext cx="378314" cy="250457"/>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2"/>
          </a:solidFill>
          <a:ln w="6350" cmpd="sng">
            <a:solidFill>
              <a:schemeClr val="bg1"/>
            </a:solidFill>
            <a:prstDash val="solid"/>
            <a:round/>
            <a:headEnd/>
            <a:tailEnd/>
          </a:ln>
        </p:spPr>
        <p:txBody>
          <a:bodyPr/>
          <a:lstStyle/>
          <a:p>
            <a:endParaRPr lang="en-US"/>
          </a:p>
        </p:txBody>
      </p:sp>
      <p:sp>
        <p:nvSpPr>
          <p:cNvPr id="314" name="Freeform 353"/>
          <p:cNvSpPr>
            <a:spLocks/>
          </p:cNvSpPr>
          <p:nvPr userDrawn="1">
            <p:custDataLst>
              <p:tags r:id="rId215"/>
            </p:custDataLst>
          </p:nvPr>
        </p:nvSpPr>
        <p:spPr bwMode="auto">
          <a:xfrm>
            <a:off x="7119499" y="2586486"/>
            <a:ext cx="119099" cy="164637"/>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5" name="Freeform 354"/>
          <p:cNvSpPr>
            <a:spLocks/>
          </p:cNvSpPr>
          <p:nvPr userDrawn="1">
            <p:custDataLst>
              <p:tags r:id="rId216"/>
            </p:custDataLst>
          </p:nvPr>
        </p:nvSpPr>
        <p:spPr bwMode="auto">
          <a:xfrm>
            <a:off x="7172042" y="2705585"/>
            <a:ext cx="75313" cy="6655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6" name="Freeform 355"/>
          <p:cNvSpPr>
            <a:spLocks/>
          </p:cNvSpPr>
          <p:nvPr userDrawn="1">
            <p:custDataLst>
              <p:tags r:id="rId217"/>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sp>
        <p:nvSpPr>
          <p:cNvPr id="317" name="Freeform 356"/>
          <p:cNvSpPr>
            <a:spLocks/>
          </p:cNvSpPr>
          <p:nvPr userDrawn="1">
            <p:custDataLst>
              <p:tags r:id="rId218"/>
            </p:custDataLst>
          </p:nvPr>
        </p:nvSpPr>
        <p:spPr bwMode="auto">
          <a:xfrm>
            <a:off x="7799062" y="3768717"/>
            <a:ext cx="269724" cy="476395"/>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2"/>
          </a:solidFill>
          <a:ln w="6350" cmpd="sng">
            <a:solidFill>
              <a:schemeClr val="bg1"/>
            </a:solidFill>
            <a:prstDash val="solid"/>
            <a:round/>
            <a:headEnd/>
            <a:tailEnd/>
          </a:ln>
        </p:spPr>
        <p:txBody>
          <a:bodyPr/>
          <a:lstStyle/>
          <a:p>
            <a:endParaRPr lang="en-US"/>
          </a:p>
        </p:txBody>
      </p:sp>
      <p:sp>
        <p:nvSpPr>
          <p:cNvPr id="318" name="Freeform 357"/>
          <p:cNvSpPr>
            <a:spLocks/>
          </p:cNvSpPr>
          <p:nvPr userDrawn="1">
            <p:custDataLst>
              <p:tags r:id="rId219"/>
            </p:custDataLst>
          </p:nvPr>
        </p:nvSpPr>
        <p:spPr bwMode="auto">
          <a:xfrm>
            <a:off x="7807820" y="3754705"/>
            <a:ext cx="42035" cy="64803"/>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2"/>
          </a:solidFill>
          <a:ln w="6350" cmpd="sng">
            <a:solidFill>
              <a:schemeClr val="bg1"/>
            </a:solidFill>
            <a:prstDash val="solid"/>
            <a:round/>
            <a:headEnd/>
            <a:tailEnd/>
          </a:ln>
        </p:spPr>
        <p:txBody>
          <a:bodyPr/>
          <a:lstStyle/>
          <a:p>
            <a:endParaRPr lang="en-US"/>
          </a:p>
        </p:txBody>
      </p:sp>
      <p:sp>
        <p:nvSpPr>
          <p:cNvPr id="319" name="Freeform 358"/>
          <p:cNvSpPr>
            <a:spLocks/>
          </p:cNvSpPr>
          <p:nvPr userDrawn="1">
            <p:custDataLst>
              <p:tags r:id="rId220"/>
            </p:custDataLst>
          </p:nvPr>
        </p:nvSpPr>
        <p:spPr bwMode="auto">
          <a:xfrm>
            <a:off x="7585385" y="3656624"/>
            <a:ext cx="401083" cy="415094"/>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2"/>
          </a:solidFill>
          <a:ln w="6350" cmpd="sng">
            <a:solidFill>
              <a:schemeClr val="bg1"/>
            </a:solidFill>
            <a:prstDash val="solid"/>
            <a:round/>
            <a:headEnd/>
            <a:tailEnd/>
          </a:ln>
        </p:spPr>
        <p:txBody>
          <a:bodyPr/>
          <a:lstStyle/>
          <a:p>
            <a:endParaRPr lang="en-US"/>
          </a:p>
        </p:txBody>
      </p:sp>
      <p:sp>
        <p:nvSpPr>
          <p:cNvPr id="320" name="Line 359"/>
          <p:cNvSpPr>
            <a:spLocks noChangeShapeType="1"/>
          </p:cNvSpPr>
          <p:nvPr userDrawn="1">
            <p:custDataLst>
              <p:tags r:id="rId221"/>
            </p:custDataLst>
          </p:nvPr>
        </p:nvSpPr>
        <p:spPr bwMode="auto">
          <a:xfrm flipH="1">
            <a:off x="4121012" y="4229348"/>
            <a:ext cx="5255" cy="8758"/>
          </a:xfrm>
          <a:prstGeom prst="line">
            <a:avLst/>
          </a:prstGeom>
          <a:noFill/>
          <a:ln w="63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1" name="Freeform 360"/>
          <p:cNvSpPr>
            <a:spLocks/>
          </p:cNvSpPr>
          <p:nvPr userDrawn="1">
            <p:custDataLst>
              <p:tags r:id="rId222"/>
            </p:custDataLst>
          </p:nvPr>
        </p:nvSpPr>
        <p:spPr bwMode="auto">
          <a:xfrm>
            <a:off x="4121012" y="4238106"/>
            <a:ext cx="14012" cy="64803"/>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2"/>
          </a:solidFill>
          <a:ln w="6350" cmpd="sng">
            <a:solidFill>
              <a:schemeClr val="bg1"/>
            </a:solidFill>
            <a:prstDash val="solid"/>
            <a:round/>
            <a:headEnd/>
            <a:tailEnd/>
          </a:ln>
        </p:spPr>
        <p:txBody>
          <a:bodyPr/>
          <a:lstStyle/>
          <a:p>
            <a:endParaRPr lang="en-US"/>
          </a:p>
        </p:txBody>
      </p:sp>
      <p:sp>
        <p:nvSpPr>
          <p:cNvPr id="322" name="Freeform 361"/>
          <p:cNvSpPr>
            <a:spLocks/>
          </p:cNvSpPr>
          <p:nvPr userDrawn="1">
            <p:custDataLst>
              <p:tags r:id="rId223"/>
            </p:custDataLst>
          </p:nvPr>
        </p:nvSpPr>
        <p:spPr bwMode="auto">
          <a:xfrm>
            <a:off x="4129770" y="4224094"/>
            <a:ext cx="5254" cy="63052"/>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3" name="Group 362"/>
          <p:cNvGrpSpPr>
            <a:grpSpLocks/>
          </p:cNvGrpSpPr>
          <p:nvPr userDrawn="1">
            <p:custDataLst>
              <p:tags r:id="rId224"/>
            </p:custDataLst>
          </p:nvPr>
        </p:nvGrpSpPr>
        <p:grpSpPr bwMode="auto">
          <a:xfrm>
            <a:off x="4121012" y="4152284"/>
            <a:ext cx="460633" cy="222435"/>
            <a:chOff x="912" y="2626"/>
            <a:chExt cx="311" cy="127"/>
          </a:xfrm>
          <a:solidFill>
            <a:schemeClr val="bg2"/>
          </a:solidFill>
        </p:grpSpPr>
        <p:sp>
          <p:nvSpPr>
            <p:cNvPr id="324"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25"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26"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327" name="Freeform 366"/>
          <p:cNvSpPr>
            <a:spLocks/>
          </p:cNvSpPr>
          <p:nvPr userDrawn="1">
            <p:custDataLst>
              <p:tags r:id="rId225"/>
            </p:custDataLst>
          </p:nvPr>
        </p:nvSpPr>
        <p:spPr bwMode="auto">
          <a:xfrm>
            <a:off x="8145850" y="4943941"/>
            <a:ext cx="21017" cy="64804"/>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328" name="Freeform 367"/>
          <p:cNvSpPr>
            <a:spLocks/>
          </p:cNvSpPr>
          <p:nvPr userDrawn="1">
            <p:custDataLst>
              <p:tags r:id="rId226"/>
            </p:custDataLst>
          </p:nvPr>
        </p:nvSpPr>
        <p:spPr bwMode="auto">
          <a:xfrm>
            <a:off x="8114324" y="4973716"/>
            <a:ext cx="26272" cy="63052"/>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9" name="Group 368"/>
          <p:cNvGrpSpPr>
            <a:grpSpLocks/>
          </p:cNvGrpSpPr>
          <p:nvPr userDrawn="1">
            <p:custDataLst>
              <p:tags r:id="rId227"/>
            </p:custDataLst>
          </p:nvPr>
        </p:nvGrpSpPr>
        <p:grpSpPr bwMode="auto">
          <a:xfrm>
            <a:off x="7939178" y="4413251"/>
            <a:ext cx="185654" cy="113844"/>
            <a:chOff x="3481" y="2773"/>
            <a:chExt cx="125" cy="65"/>
          </a:xfrm>
          <a:solidFill>
            <a:schemeClr val="bg2"/>
          </a:solidFill>
        </p:grpSpPr>
        <p:sp>
          <p:nvSpPr>
            <p:cNvPr id="33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6350" cmpd="sng">
              <a:solidFill>
                <a:schemeClr val="bg1"/>
              </a:solidFill>
              <a:prstDash val="solid"/>
              <a:round/>
              <a:headEnd/>
              <a:tailEnd/>
            </a:ln>
          </p:spPr>
          <p:txBody>
            <a:bodyPr/>
            <a:lstStyle/>
            <a:p>
              <a:endParaRPr lang="en-US"/>
            </a:p>
          </p:txBody>
        </p:sp>
        <p:sp>
          <p:nvSpPr>
            <p:cNvPr id="331" name="Line 370"/>
            <p:cNvSpPr>
              <a:spLocks noChangeShapeType="1"/>
            </p:cNvSpPr>
            <p:nvPr/>
          </p:nvSpPr>
          <p:spPr bwMode="auto">
            <a:xfrm>
              <a:off x="3583" y="2800"/>
              <a:ext cx="2" cy="1"/>
            </a:xfrm>
            <a:prstGeom prst="line">
              <a:avLst/>
            </a:prstGeom>
            <a:grpFill/>
            <a:ln w="6350">
              <a:solidFill>
                <a:schemeClr val="bg1"/>
              </a:solidFill>
              <a:round/>
              <a:headEnd/>
              <a:tailEnd/>
            </a:ln>
            <a:extLst/>
          </p:spPr>
          <p:txBody>
            <a:bodyPr/>
            <a:lstStyle/>
            <a:p>
              <a:endParaRPr lang="en-US"/>
            </a:p>
          </p:txBody>
        </p:sp>
        <p:sp>
          <p:nvSpPr>
            <p:cNvPr id="33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6350" cmpd="sng">
              <a:solidFill>
                <a:schemeClr val="bg1"/>
              </a:solidFill>
              <a:prstDash val="solid"/>
              <a:round/>
              <a:headEnd/>
              <a:tailEnd/>
            </a:ln>
          </p:spPr>
          <p:txBody>
            <a:bodyPr/>
            <a:lstStyle/>
            <a:p>
              <a:endParaRPr lang="en-US"/>
            </a:p>
          </p:txBody>
        </p:sp>
        <p:sp>
          <p:nvSpPr>
            <p:cNvPr id="33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33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6350" cmpd="sng">
              <a:solidFill>
                <a:schemeClr val="bg1"/>
              </a:solidFill>
              <a:prstDash val="solid"/>
              <a:round/>
              <a:headEnd/>
              <a:tailEnd/>
            </a:ln>
          </p:spPr>
          <p:txBody>
            <a:bodyPr/>
            <a:lstStyle/>
            <a:p>
              <a:endParaRPr lang="en-US"/>
            </a:p>
          </p:txBody>
        </p:sp>
        <p:sp>
          <p:nvSpPr>
            <p:cNvPr id="335" name="Line 374"/>
            <p:cNvSpPr>
              <a:spLocks noChangeShapeType="1"/>
            </p:cNvSpPr>
            <p:nvPr/>
          </p:nvSpPr>
          <p:spPr bwMode="auto">
            <a:xfrm>
              <a:off x="3603" y="2773"/>
              <a:ext cx="1" cy="2"/>
            </a:xfrm>
            <a:prstGeom prst="line">
              <a:avLst/>
            </a:prstGeom>
            <a:grpFill/>
            <a:ln w="6350">
              <a:solidFill>
                <a:schemeClr val="bg1"/>
              </a:solidFill>
              <a:round/>
              <a:headEnd/>
              <a:tailEnd/>
            </a:ln>
            <a:extLst/>
          </p:spPr>
          <p:txBody>
            <a:bodyPr/>
            <a:lstStyle/>
            <a:p>
              <a:endParaRPr lang="en-US"/>
            </a:p>
          </p:txBody>
        </p:sp>
        <p:sp>
          <p:nvSpPr>
            <p:cNvPr id="33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6350" cmpd="sng">
              <a:solidFill>
                <a:schemeClr val="bg1"/>
              </a:solidFill>
              <a:prstDash val="solid"/>
              <a:round/>
              <a:headEnd/>
              <a:tailEnd/>
            </a:ln>
          </p:spPr>
          <p:txBody>
            <a:bodyPr/>
            <a:lstStyle/>
            <a:p>
              <a:endParaRPr lang="en-US"/>
            </a:p>
          </p:txBody>
        </p:sp>
        <p:sp>
          <p:nvSpPr>
            <p:cNvPr id="33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6350" cmpd="sng">
              <a:solidFill>
                <a:schemeClr val="bg1"/>
              </a:solidFill>
              <a:prstDash val="solid"/>
              <a:round/>
              <a:headEnd/>
              <a:tailEnd/>
            </a:ln>
          </p:spPr>
          <p:txBody>
            <a:bodyPr/>
            <a:lstStyle/>
            <a:p>
              <a:endParaRPr lang="en-US"/>
            </a:p>
          </p:txBody>
        </p:sp>
        <p:sp>
          <p:nvSpPr>
            <p:cNvPr id="33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6350" cmpd="sng">
              <a:solidFill>
                <a:schemeClr val="bg1"/>
              </a:solidFill>
              <a:prstDash val="solid"/>
              <a:round/>
              <a:headEnd/>
              <a:tailEnd/>
            </a:ln>
          </p:spPr>
          <p:txBody>
            <a:bodyPr/>
            <a:lstStyle/>
            <a:p>
              <a:endParaRPr lang="en-US"/>
            </a:p>
          </p:txBody>
        </p:sp>
        <p:sp>
          <p:nvSpPr>
            <p:cNvPr id="33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6350" cmpd="sng">
              <a:solidFill>
                <a:schemeClr val="bg1"/>
              </a:solidFill>
              <a:prstDash val="solid"/>
              <a:round/>
              <a:headEnd/>
              <a:tailEnd/>
            </a:ln>
          </p:spPr>
          <p:txBody>
            <a:bodyPr/>
            <a:lstStyle/>
            <a:p>
              <a:endParaRPr lang="en-US"/>
            </a:p>
          </p:txBody>
        </p:sp>
        <p:sp>
          <p:nvSpPr>
            <p:cNvPr id="34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6350" cmpd="sng">
              <a:solidFill>
                <a:schemeClr val="bg1"/>
              </a:solidFill>
              <a:prstDash val="solid"/>
              <a:round/>
              <a:headEnd/>
              <a:tailEnd/>
            </a:ln>
          </p:spPr>
          <p:txBody>
            <a:bodyPr/>
            <a:lstStyle/>
            <a:p>
              <a:endParaRPr lang="en-US"/>
            </a:p>
          </p:txBody>
        </p:sp>
      </p:grpSp>
      <p:sp>
        <p:nvSpPr>
          <p:cNvPr id="341" name="Freeform 380"/>
          <p:cNvSpPr>
            <a:spLocks/>
          </p:cNvSpPr>
          <p:nvPr userDrawn="1">
            <p:custDataLst>
              <p:tags r:id="rId228"/>
            </p:custDataLst>
          </p:nvPr>
        </p:nvSpPr>
        <p:spPr bwMode="auto">
          <a:xfrm>
            <a:off x="6977631" y="4404493"/>
            <a:ext cx="352041" cy="418598"/>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2"/>
          </a:solidFill>
          <a:ln w="6350" cmpd="sng">
            <a:solidFill>
              <a:schemeClr val="bg1"/>
            </a:solidFill>
            <a:prstDash val="solid"/>
            <a:round/>
            <a:headEnd/>
            <a:tailEnd/>
          </a:ln>
        </p:spPr>
        <p:txBody>
          <a:bodyPr/>
          <a:lstStyle/>
          <a:p>
            <a:endParaRPr lang="en-US"/>
          </a:p>
        </p:txBody>
      </p:sp>
      <p:sp>
        <p:nvSpPr>
          <p:cNvPr id="342" name="Freeform 381"/>
          <p:cNvSpPr>
            <a:spLocks/>
          </p:cNvSpPr>
          <p:nvPr userDrawn="1">
            <p:custDataLst>
              <p:tags r:id="rId229"/>
            </p:custDataLst>
          </p:nvPr>
        </p:nvSpPr>
        <p:spPr bwMode="auto">
          <a:xfrm>
            <a:off x="6989891" y="4374719"/>
            <a:ext cx="17515" cy="6655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343" name="Freeform 382"/>
          <p:cNvSpPr>
            <a:spLocks/>
          </p:cNvSpPr>
          <p:nvPr userDrawn="1">
            <p:custDataLst>
              <p:tags r:id="rId230"/>
            </p:custDataLst>
          </p:nvPr>
        </p:nvSpPr>
        <p:spPr bwMode="auto">
          <a:xfrm>
            <a:off x="7101984" y="4973716"/>
            <a:ext cx="437863" cy="439614"/>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44" name="Freeform 383"/>
          <p:cNvSpPr>
            <a:spLocks/>
          </p:cNvSpPr>
          <p:nvPr userDrawn="1">
            <p:custDataLst>
              <p:tags r:id="rId231"/>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grpSp>
        <p:nvGrpSpPr>
          <p:cNvPr id="345" name="Group 384"/>
          <p:cNvGrpSpPr>
            <a:grpSpLocks/>
          </p:cNvGrpSpPr>
          <p:nvPr userDrawn="1">
            <p:custDataLst>
              <p:tags r:id="rId232"/>
            </p:custDataLst>
          </p:nvPr>
        </p:nvGrpSpPr>
        <p:grpSpPr bwMode="auto">
          <a:xfrm>
            <a:off x="5923257" y="3616340"/>
            <a:ext cx="89324" cy="91076"/>
            <a:chOff x="2352" y="2343"/>
            <a:chExt cx="65" cy="53"/>
          </a:xfrm>
          <a:solidFill>
            <a:schemeClr val="bg2"/>
          </a:solidFill>
        </p:grpSpPr>
        <p:sp>
          <p:nvSpPr>
            <p:cNvPr id="346"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6350" cmpd="sng">
              <a:solidFill>
                <a:schemeClr val="bg1"/>
              </a:solidFill>
              <a:prstDash val="solid"/>
              <a:round/>
              <a:headEnd/>
              <a:tailEnd/>
            </a:ln>
          </p:spPr>
          <p:txBody>
            <a:bodyPr/>
            <a:lstStyle/>
            <a:p>
              <a:endParaRPr lang="en-US"/>
            </a:p>
          </p:txBody>
        </p:sp>
        <p:sp>
          <p:nvSpPr>
            <p:cNvPr id="347"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6350" cmpd="sng">
              <a:solidFill>
                <a:schemeClr val="bg1"/>
              </a:solidFill>
              <a:prstDash val="solid"/>
              <a:round/>
              <a:headEnd/>
              <a:tailEnd/>
            </a:ln>
          </p:spPr>
          <p:txBody>
            <a:bodyPr/>
            <a:lstStyle/>
            <a:p>
              <a:endParaRPr lang="en-US"/>
            </a:p>
          </p:txBody>
        </p:sp>
        <p:sp>
          <p:nvSpPr>
            <p:cNvPr id="348"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6350" cmpd="sng">
              <a:solidFill>
                <a:schemeClr val="bg1"/>
              </a:solidFill>
              <a:prstDash val="solid"/>
              <a:round/>
              <a:headEnd/>
              <a:tailEnd/>
            </a:ln>
          </p:spPr>
          <p:txBody>
            <a:bodyPr/>
            <a:lstStyle/>
            <a:p>
              <a:endParaRPr lang="en-US"/>
            </a:p>
          </p:txBody>
        </p:sp>
        <p:sp>
          <p:nvSpPr>
            <p:cNvPr id="349"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6350" cmpd="sng">
              <a:solidFill>
                <a:schemeClr val="bg1"/>
              </a:solidFill>
              <a:prstDash val="solid"/>
              <a:round/>
              <a:headEnd/>
              <a:tailEnd/>
            </a:ln>
          </p:spPr>
          <p:txBody>
            <a:bodyPr/>
            <a:lstStyle/>
            <a:p>
              <a:endParaRPr lang="en-US"/>
            </a:p>
          </p:txBody>
        </p:sp>
        <p:sp>
          <p:nvSpPr>
            <p:cNvPr id="350"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6350" cmpd="sng">
              <a:solidFill>
                <a:schemeClr val="bg1"/>
              </a:solidFill>
              <a:prstDash val="solid"/>
              <a:round/>
              <a:headEnd/>
              <a:tailEnd/>
            </a:ln>
          </p:spPr>
          <p:txBody>
            <a:bodyPr/>
            <a:lstStyle/>
            <a:p>
              <a:endParaRPr lang="en-US"/>
            </a:p>
          </p:txBody>
        </p:sp>
        <p:sp>
          <p:nvSpPr>
            <p:cNvPr id="351"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6350" cmpd="sng">
              <a:solidFill>
                <a:schemeClr val="bg1"/>
              </a:solidFill>
              <a:prstDash val="solid"/>
              <a:round/>
              <a:headEnd/>
              <a:tailEnd/>
            </a:ln>
          </p:spPr>
          <p:txBody>
            <a:bodyPr/>
            <a:lstStyle/>
            <a:p>
              <a:endParaRPr lang="en-US"/>
            </a:p>
          </p:txBody>
        </p:sp>
      </p:grpSp>
      <p:grpSp>
        <p:nvGrpSpPr>
          <p:cNvPr id="352" name="Group 391"/>
          <p:cNvGrpSpPr>
            <a:grpSpLocks/>
          </p:cNvGrpSpPr>
          <p:nvPr userDrawn="1">
            <p:custDataLst>
              <p:tags r:id="rId233"/>
            </p:custDataLst>
          </p:nvPr>
        </p:nvGrpSpPr>
        <p:grpSpPr bwMode="auto">
          <a:xfrm>
            <a:off x="3546536" y="1476065"/>
            <a:ext cx="2092986" cy="1250537"/>
            <a:chOff x="527" y="1110"/>
            <a:chExt cx="1410" cy="709"/>
          </a:xfrm>
          <a:solidFill>
            <a:schemeClr val="bg2"/>
          </a:solidFill>
        </p:grpSpPr>
        <p:sp>
          <p:nvSpPr>
            <p:cNvPr id="353"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4"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5"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6"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7"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8"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59"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0"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1"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2"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3"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4"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5"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6"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7"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8"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69"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0"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1"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2"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3"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4"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5"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6"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7"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8"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79"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0"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1"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2"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3"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4"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5"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6"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7"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8"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89"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0"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1"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2"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3"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4"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395" name="Freeform 434"/>
          <p:cNvSpPr>
            <a:spLocks/>
          </p:cNvSpPr>
          <p:nvPr userDrawn="1">
            <p:custDataLst>
              <p:tags r:id="rId234"/>
            </p:custDataLst>
          </p:nvPr>
        </p:nvSpPr>
        <p:spPr bwMode="auto">
          <a:xfrm>
            <a:off x="7485553" y="4062961"/>
            <a:ext cx="140116" cy="175145"/>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2"/>
          </a:solidFill>
          <a:ln w="6350" cmpd="sng">
            <a:solidFill>
              <a:schemeClr val="bg1"/>
            </a:solidFill>
            <a:prstDash val="solid"/>
            <a:round/>
            <a:headEnd/>
            <a:tailEnd/>
          </a:ln>
        </p:spPr>
        <p:txBody>
          <a:bodyPr/>
          <a:lstStyle/>
          <a:p>
            <a:endParaRPr lang="en-US"/>
          </a:p>
        </p:txBody>
      </p:sp>
      <p:sp>
        <p:nvSpPr>
          <p:cNvPr id="396" name="Freeform 435"/>
          <p:cNvSpPr>
            <a:spLocks/>
          </p:cNvSpPr>
          <p:nvPr userDrawn="1">
            <p:custDataLst>
              <p:tags r:id="rId235"/>
            </p:custDataLst>
          </p:nvPr>
        </p:nvSpPr>
        <p:spPr bwMode="auto">
          <a:xfrm>
            <a:off x="7602899" y="4229348"/>
            <a:ext cx="7006" cy="63052"/>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397" name="Freeform 436"/>
          <p:cNvSpPr>
            <a:spLocks/>
          </p:cNvSpPr>
          <p:nvPr userDrawn="1">
            <p:custDataLst>
              <p:tags r:id="rId236"/>
            </p:custDataLst>
          </p:nvPr>
        </p:nvSpPr>
        <p:spPr bwMode="auto">
          <a:xfrm>
            <a:off x="7040684" y="3386900"/>
            <a:ext cx="274977" cy="551707"/>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2"/>
          </a:solidFill>
          <a:ln w="6350" cmpd="sng">
            <a:solidFill>
              <a:schemeClr val="bg1"/>
            </a:solidFill>
            <a:prstDash val="solid"/>
            <a:round/>
            <a:headEnd/>
            <a:tailEnd/>
          </a:ln>
        </p:spPr>
        <p:txBody>
          <a:bodyPr/>
          <a:lstStyle/>
          <a:p>
            <a:endParaRPr lang="en-US"/>
          </a:p>
        </p:txBody>
      </p:sp>
      <p:grpSp>
        <p:nvGrpSpPr>
          <p:cNvPr id="398" name="Group 438"/>
          <p:cNvGrpSpPr>
            <a:grpSpLocks/>
          </p:cNvGrpSpPr>
          <p:nvPr userDrawn="1">
            <p:custDataLst>
              <p:tags r:id="rId237"/>
            </p:custDataLst>
          </p:nvPr>
        </p:nvGrpSpPr>
        <p:grpSpPr bwMode="auto">
          <a:xfrm>
            <a:off x="4807581" y="4978970"/>
            <a:ext cx="423851" cy="1138444"/>
            <a:chOff x="1589" y="3126"/>
            <a:chExt cx="290" cy="657"/>
          </a:xfrm>
          <a:solidFill>
            <a:schemeClr val="bg2"/>
          </a:solidFill>
        </p:grpSpPr>
        <p:sp>
          <p:nvSpPr>
            <p:cNvPr id="39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0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0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402" name="Freeform 442"/>
          <p:cNvSpPr>
            <a:spLocks/>
          </p:cNvSpPr>
          <p:nvPr userDrawn="1">
            <p:custDataLst>
              <p:tags r:id="rId238"/>
            </p:custDataLst>
          </p:nvPr>
        </p:nvSpPr>
        <p:spPr bwMode="auto">
          <a:xfrm>
            <a:off x="7797311" y="2719596"/>
            <a:ext cx="136613" cy="120851"/>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03" name="Freeform 443"/>
          <p:cNvSpPr>
            <a:spLocks/>
          </p:cNvSpPr>
          <p:nvPr userDrawn="1">
            <p:custDataLst>
              <p:tags r:id="rId239"/>
            </p:custDataLst>
          </p:nvPr>
        </p:nvSpPr>
        <p:spPr bwMode="auto">
          <a:xfrm>
            <a:off x="7208823" y="2248456"/>
            <a:ext cx="231192" cy="166387"/>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2"/>
          </a:solidFill>
          <a:ln w="6350" cmpd="sng">
            <a:solidFill>
              <a:schemeClr val="bg1"/>
            </a:solidFill>
            <a:prstDash val="solid"/>
            <a:round/>
            <a:headEnd/>
            <a:tailEnd/>
          </a:ln>
        </p:spPr>
        <p:txBody>
          <a:bodyPr/>
          <a:lstStyle/>
          <a:p>
            <a:endParaRPr lang="en-US"/>
          </a:p>
        </p:txBody>
      </p:sp>
      <p:sp>
        <p:nvSpPr>
          <p:cNvPr id="404" name="Freeform 444"/>
          <p:cNvSpPr>
            <a:spLocks/>
          </p:cNvSpPr>
          <p:nvPr userDrawn="1">
            <p:custDataLst>
              <p:tags r:id="rId240"/>
            </p:custDataLst>
          </p:nvPr>
        </p:nvSpPr>
        <p:spPr bwMode="auto">
          <a:xfrm>
            <a:off x="7051192" y="2614509"/>
            <a:ext cx="91076" cy="96330"/>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5" name="Freeform 445"/>
          <p:cNvSpPr>
            <a:spLocks/>
          </p:cNvSpPr>
          <p:nvPr userDrawn="1">
            <p:custDataLst>
              <p:tags r:id="rId241"/>
            </p:custDataLst>
          </p:nvPr>
        </p:nvSpPr>
        <p:spPr bwMode="auto">
          <a:xfrm>
            <a:off x="5247196" y="4199574"/>
            <a:ext cx="91076" cy="63052"/>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6" name="Freeform 446"/>
          <p:cNvSpPr>
            <a:spLocks/>
          </p:cNvSpPr>
          <p:nvPr userDrawn="1">
            <p:custDataLst>
              <p:tags r:id="rId242"/>
            </p:custDataLst>
          </p:nvPr>
        </p:nvSpPr>
        <p:spPr bwMode="auto">
          <a:xfrm>
            <a:off x="7226338" y="2653041"/>
            <a:ext cx="147122" cy="106839"/>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7" name="Freeform 447"/>
          <p:cNvSpPr>
            <a:spLocks/>
          </p:cNvSpPr>
          <p:nvPr userDrawn="1">
            <p:custDataLst>
              <p:tags r:id="rId243"/>
            </p:custDataLst>
          </p:nvPr>
        </p:nvSpPr>
        <p:spPr bwMode="auto">
          <a:xfrm>
            <a:off x="6515248" y="3675889"/>
            <a:ext cx="196163" cy="182151"/>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2"/>
          </a:solidFill>
          <a:ln w="6350" cmpd="sng">
            <a:solidFill>
              <a:schemeClr val="bg1"/>
            </a:solidFill>
            <a:prstDash val="solid"/>
            <a:round/>
            <a:headEnd/>
            <a:tailEnd/>
          </a:ln>
        </p:spPr>
        <p:txBody>
          <a:bodyPr/>
          <a:lstStyle/>
          <a:p>
            <a:endParaRPr lang="en-US"/>
          </a:p>
        </p:txBody>
      </p:sp>
      <p:sp>
        <p:nvSpPr>
          <p:cNvPr id="408" name="Freeform 448"/>
          <p:cNvSpPr>
            <a:spLocks/>
          </p:cNvSpPr>
          <p:nvPr userDrawn="1">
            <p:custDataLst>
              <p:tags r:id="rId244"/>
            </p:custDataLst>
          </p:nvPr>
        </p:nvSpPr>
        <p:spPr bwMode="auto">
          <a:xfrm>
            <a:off x="6898816" y="3751202"/>
            <a:ext cx="213677" cy="38532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2"/>
          </a:solidFill>
          <a:ln w="6350" cmpd="sng">
            <a:solidFill>
              <a:schemeClr val="bg1"/>
            </a:solidFill>
            <a:prstDash val="solid"/>
            <a:round/>
            <a:headEnd/>
            <a:tailEnd/>
          </a:ln>
        </p:spPr>
        <p:txBody>
          <a:bodyPr/>
          <a:lstStyle/>
          <a:p>
            <a:endParaRPr lang="en-US"/>
          </a:p>
        </p:txBody>
      </p:sp>
      <p:sp>
        <p:nvSpPr>
          <p:cNvPr id="409" name="Freeform 449"/>
          <p:cNvSpPr>
            <a:spLocks/>
          </p:cNvSpPr>
          <p:nvPr userDrawn="1">
            <p:custDataLst>
              <p:tags r:id="rId245"/>
            </p:custDataLst>
          </p:nvPr>
        </p:nvSpPr>
        <p:spPr bwMode="auto">
          <a:xfrm>
            <a:off x="9603058" y="3484981"/>
            <a:ext cx="61301" cy="63052"/>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10" name="Freeform 450"/>
          <p:cNvSpPr>
            <a:spLocks/>
          </p:cNvSpPr>
          <p:nvPr userDrawn="1">
            <p:custDataLst>
              <p:tags r:id="rId246"/>
            </p:custDataLst>
          </p:nvPr>
        </p:nvSpPr>
        <p:spPr bwMode="auto">
          <a:xfrm>
            <a:off x="4478308" y="3775722"/>
            <a:ext cx="329273" cy="57797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1" name="Freeform 451"/>
          <p:cNvSpPr>
            <a:spLocks/>
          </p:cNvSpPr>
          <p:nvPr userDrawn="1">
            <p:custDataLst>
              <p:tags r:id="rId247"/>
            </p:custDataLst>
          </p:nvPr>
        </p:nvSpPr>
        <p:spPr bwMode="auto">
          <a:xfrm>
            <a:off x="6963620" y="4071717"/>
            <a:ext cx="206671" cy="303002"/>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2"/>
          </a:solidFill>
          <a:ln w="6350" cmpd="sng">
            <a:solidFill>
              <a:schemeClr val="bg1"/>
            </a:solidFill>
            <a:prstDash val="solid"/>
            <a:round/>
            <a:headEnd/>
            <a:tailEnd/>
          </a:ln>
        </p:spPr>
        <p:txBody>
          <a:bodyPr/>
          <a:lstStyle/>
          <a:p>
            <a:endParaRPr lang="en-US"/>
          </a:p>
        </p:txBody>
      </p:sp>
      <p:sp>
        <p:nvSpPr>
          <p:cNvPr id="412" name="Freeform 452"/>
          <p:cNvSpPr>
            <a:spLocks/>
          </p:cNvSpPr>
          <p:nvPr userDrawn="1">
            <p:custDataLst>
              <p:tags r:id="rId248"/>
            </p:custDataLst>
          </p:nvPr>
        </p:nvSpPr>
        <p:spPr bwMode="auto">
          <a:xfrm>
            <a:off x="6998649" y="2574226"/>
            <a:ext cx="140116" cy="126105"/>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3" name="Freeform 453"/>
          <p:cNvSpPr>
            <a:spLocks/>
          </p:cNvSpPr>
          <p:nvPr userDrawn="1">
            <p:custDataLst>
              <p:tags r:id="rId249"/>
            </p:custDataLst>
          </p:nvPr>
        </p:nvSpPr>
        <p:spPr bwMode="auto">
          <a:xfrm>
            <a:off x="6944353" y="2418346"/>
            <a:ext cx="185654" cy="85822"/>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4" name="Freeform 456"/>
          <p:cNvSpPr>
            <a:spLocks/>
          </p:cNvSpPr>
          <p:nvPr userDrawn="1">
            <p:custDataLst>
              <p:tags r:id="rId250"/>
            </p:custDataLst>
          </p:nvPr>
        </p:nvSpPr>
        <p:spPr bwMode="auto">
          <a:xfrm>
            <a:off x="6839266" y="2204669"/>
            <a:ext cx="57798" cy="85822"/>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5" name="Freeform 457"/>
          <p:cNvSpPr>
            <a:spLocks/>
          </p:cNvSpPr>
          <p:nvPr userDrawn="1">
            <p:custDataLst>
              <p:tags r:id="rId251"/>
            </p:custDataLst>
          </p:nvPr>
        </p:nvSpPr>
        <p:spPr bwMode="auto">
          <a:xfrm>
            <a:off x="7315661" y="3092656"/>
            <a:ext cx="301250" cy="339782"/>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6" name="Freeform 458"/>
          <p:cNvSpPr>
            <a:spLocks/>
          </p:cNvSpPr>
          <p:nvPr userDrawn="1">
            <p:custDataLst>
              <p:tags r:id="rId252"/>
            </p:custDataLst>
          </p:nvPr>
        </p:nvSpPr>
        <p:spPr bwMode="auto">
          <a:xfrm>
            <a:off x="6869041" y="2689822"/>
            <a:ext cx="19265" cy="63052"/>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7" name="Freeform 459"/>
          <p:cNvSpPr>
            <a:spLocks/>
          </p:cNvSpPr>
          <p:nvPr userDrawn="1">
            <p:custDataLst>
              <p:tags r:id="rId253"/>
            </p:custDataLst>
          </p:nvPr>
        </p:nvSpPr>
        <p:spPr bwMode="auto">
          <a:xfrm>
            <a:off x="6531011" y="2418346"/>
            <a:ext cx="325770" cy="3012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8" name="Freeform 460"/>
          <p:cNvSpPr>
            <a:spLocks/>
          </p:cNvSpPr>
          <p:nvPr userDrawn="1">
            <p:custDataLst>
              <p:tags r:id="rId254"/>
            </p:custDataLst>
          </p:nvPr>
        </p:nvSpPr>
        <p:spPr bwMode="auto">
          <a:xfrm>
            <a:off x="7664201" y="2674058"/>
            <a:ext cx="166387" cy="91076"/>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2"/>
          </a:solidFill>
          <a:ln w="6350" cmpd="sng">
            <a:solidFill>
              <a:schemeClr val="bg1"/>
            </a:solidFill>
            <a:prstDash val="solid"/>
            <a:round/>
            <a:headEnd/>
            <a:tailEnd/>
          </a:ln>
        </p:spPr>
        <p:txBody>
          <a:bodyPr/>
          <a:lstStyle/>
          <a:p>
            <a:endParaRPr lang="en-US"/>
          </a:p>
        </p:txBody>
      </p:sp>
      <p:sp>
        <p:nvSpPr>
          <p:cNvPr id="419" name="Freeform 461"/>
          <p:cNvSpPr>
            <a:spLocks/>
          </p:cNvSpPr>
          <p:nvPr userDrawn="1">
            <p:custDataLst>
              <p:tags r:id="rId255"/>
            </p:custDataLst>
          </p:nvPr>
        </p:nvSpPr>
        <p:spPr bwMode="auto">
          <a:xfrm>
            <a:off x="7166788" y="2740614"/>
            <a:ext cx="162885" cy="190909"/>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2"/>
          </a:solidFill>
          <a:ln w="6350" cmpd="sng">
            <a:solidFill>
              <a:schemeClr val="bg1"/>
            </a:solidFill>
            <a:prstDash val="solid"/>
            <a:round/>
            <a:headEnd/>
            <a:tailEnd/>
          </a:ln>
        </p:spPr>
        <p:txBody>
          <a:bodyPr/>
          <a:lstStyle/>
          <a:p>
            <a:endParaRPr lang="en-US"/>
          </a:p>
        </p:txBody>
      </p:sp>
      <p:sp>
        <p:nvSpPr>
          <p:cNvPr id="420" name="Freeform 462"/>
          <p:cNvSpPr>
            <a:spLocks/>
          </p:cNvSpPr>
          <p:nvPr userDrawn="1">
            <p:custDataLst>
              <p:tags r:id="rId256"/>
            </p:custDataLst>
          </p:nvPr>
        </p:nvSpPr>
        <p:spPr bwMode="auto">
          <a:xfrm>
            <a:off x="7259615" y="2952540"/>
            <a:ext cx="77064" cy="63052"/>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1" name="Freeform 463"/>
          <p:cNvSpPr>
            <a:spLocks/>
          </p:cNvSpPr>
          <p:nvPr userDrawn="1">
            <p:custDataLst>
              <p:tags r:id="rId257"/>
            </p:custDataLst>
          </p:nvPr>
        </p:nvSpPr>
        <p:spPr bwMode="auto">
          <a:xfrm>
            <a:off x="6243772" y="3759959"/>
            <a:ext cx="206671" cy="175145"/>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2"/>
          </a:solidFill>
          <a:ln w="6350" cmpd="sng">
            <a:solidFill>
              <a:schemeClr val="bg1"/>
            </a:solidFill>
            <a:prstDash val="solid"/>
            <a:round/>
            <a:headEnd/>
            <a:tailEnd/>
          </a:ln>
        </p:spPr>
        <p:txBody>
          <a:bodyPr/>
          <a:lstStyle/>
          <a:p>
            <a:endParaRPr lang="en-US"/>
          </a:p>
        </p:txBody>
      </p:sp>
      <p:sp>
        <p:nvSpPr>
          <p:cNvPr id="422" name="Freeform 464"/>
          <p:cNvSpPr>
            <a:spLocks/>
          </p:cNvSpPr>
          <p:nvPr userDrawn="1">
            <p:custDataLst>
              <p:tags r:id="rId258"/>
            </p:custDataLst>
          </p:nvPr>
        </p:nvSpPr>
        <p:spPr bwMode="auto">
          <a:xfrm>
            <a:off x="8499643" y="2947285"/>
            <a:ext cx="763633" cy="965051"/>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2"/>
          </a:solidFill>
          <a:ln w="6350" cmpd="sng">
            <a:solidFill>
              <a:schemeClr val="bg1"/>
            </a:solidFill>
            <a:prstDash val="solid"/>
            <a:round/>
            <a:headEnd/>
            <a:tailEnd/>
          </a:ln>
        </p:spPr>
        <p:txBody>
          <a:bodyPr/>
          <a:lstStyle/>
          <a:p>
            <a:endParaRPr lang="en-US"/>
          </a:p>
        </p:txBody>
      </p:sp>
      <p:sp>
        <p:nvSpPr>
          <p:cNvPr id="423" name="Freeform 465"/>
          <p:cNvSpPr>
            <a:spLocks/>
          </p:cNvSpPr>
          <p:nvPr userDrawn="1">
            <p:custDataLst>
              <p:tags r:id="rId259"/>
            </p:custDataLst>
          </p:nvPr>
        </p:nvSpPr>
        <p:spPr bwMode="auto">
          <a:xfrm>
            <a:off x="6427675" y="3824763"/>
            <a:ext cx="175145" cy="227689"/>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2"/>
          </a:solidFill>
          <a:ln w="6350" cmpd="sng">
            <a:solidFill>
              <a:schemeClr val="bg1"/>
            </a:solidFill>
            <a:prstDash val="solid"/>
            <a:round/>
            <a:headEnd/>
            <a:tailEnd/>
          </a:ln>
        </p:spPr>
        <p:txBody>
          <a:bodyPr/>
          <a:lstStyle/>
          <a:p>
            <a:endParaRPr lang="en-US"/>
          </a:p>
        </p:txBody>
      </p:sp>
      <p:sp>
        <p:nvSpPr>
          <p:cNvPr id="424" name="Freeform 466"/>
          <p:cNvSpPr>
            <a:spLocks/>
          </p:cNvSpPr>
          <p:nvPr userDrawn="1">
            <p:custDataLst>
              <p:tags r:id="rId260"/>
            </p:custDataLst>
          </p:nvPr>
        </p:nvSpPr>
        <p:spPr bwMode="auto">
          <a:xfrm>
            <a:off x="7606402" y="4040191"/>
            <a:ext cx="211926" cy="299499"/>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2"/>
          </a:solidFill>
          <a:ln w="6350" cmpd="sng">
            <a:solidFill>
              <a:schemeClr val="bg1"/>
            </a:solidFill>
            <a:prstDash val="solid"/>
            <a:round/>
            <a:headEnd/>
            <a:tailEnd/>
          </a:ln>
        </p:spPr>
        <p:txBody>
          <a:bodyPr/>
          <a:lstStyle/>
          <a:p>
            <a:endParaRPr lang="en-US"/>
          </a:p>
        </p:txBody>
      </p:sp>
      <p:sp>
        <p:nvSpPr>
          <p:cNvPr id="425" name="Freeform 467"/>
          <p:cNvSpPr>
            <a:spLocks/>
          </p:cNvSpPr>
          <p:nvPr userDrawn="1">
            <p:custDataLst>
              <p:tags r:id="rId261"/>
            </p:custDataLst>
          </p:nvPr>
        </p:nvSpPr>
        <p:spPr bwMode="auto">
          <a:xfrm>
            <a:off x="7587137" y="3031355"/>
            <a:ext cx="112093" cy="143619"/>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2"/>
          </a:solidFill>
          <a:ln w="6350" cmpd="sng">
            <a:solidFill>
              <a:schemeClr val="bg1"/>
            </a:solidFill>
            <a:prstDash val="solid"/>
            <a:round/>
            <a:headEnd/>
            <a:tailEnd/>
          </a:ln>
        </p:spPr>
        <p:txBody>
          <a:bodyPr/>
          <a:lstStyle/>
          <a:p>
            <a:endParaRPr lang="en-US"/>
          </a:p>
        </p:txBody>
      </p:sp>
      <p:sp>
        <p:nvSpPr>
          <p:cNvPr id="426" name="Freeform 468"/>
          <p:cNvSpPr>
            <a:spLocks/>
          </p:cNvSpPr>
          <p:nvPr userDrawn="1">
            <p:custDataLst>
              <p:tags r:id="rId262"/>
            </p:custDataLst>
          </p:nvPr>
        </p:nvSpPr>
        <p:spPr bwMode="auto">
          <a:xfrm>
            <a:off x="7916410" y="3145200"/>
            <a:ext cx="24520" cy="61300"/>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27" name="Freeform 469"/>
          <p:cNvSpPr>
            <a:spLocks/>
          </p:cNvSpPr>
          <p:nvPr userDrawn="1">
            <p:custDataLst>
              <p:tags r:id="rId263"/>
            </p:custDataLst>
          </p:nvPr>
        </p:nvSpPr>
        <p:spPr bwMode="auto">
          <a:xfrm>
            <a:off x="7130007" y="2190658"/>
            <a:ext cx="178648" cy="73561"/>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8" name="Freeform 470"/>
          <p:cNvSpPr>
            <a:spLocks/>
          </p:cNvSpPr>
          <p:nvPr userDrawn="1">
            <p:custDataLst>
              <p:tags r:id="rId264"/>
            </p:custDataLst>
          </p:nvPr>
        </p:nvSpPr>
        <p:spPr bwMode="auto">
          <a:xfrm>
            <a:off x="7583634" y="2985817"/>
            <a:ext cx="33277" cy="63052"/>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2"/>
          </a:solidFill>
          <a:ln w="6350" cmpd="sng">
            <a:solidFill>
              <a:schemeClr val="bg1"/>
            </a:solidFill>
            <a:prstDash val="solid"/>
            <a:round/>
            <a:headEnd/>
            <a:tailEnd/>
          </a:ln>
        </p:spPr>
        <p:txBody>
          <a:bodyPr/>
          <a:lstStyle/>
          <a:p>
            <a:endParaRPr lang="en-US"/>
          </a:p>
        </p:txBody>
      </p:sp>
      <p:sp>
        <p:nvSpPr>
          <p:cNvPr id="429" name="Freeform 471"/>
          <p:cNvSpPr>
            <a:spLocks/>
          </p:cNvSpPr>
          <p:nvPr userDrawn="1">
            <p:custDataLst>
              <p:tags r:id="rId265"/>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430" name="Freeform 472"/>
          <p:cNvSpPr>
            <a:spLocks/>
          </p:cNvSpPr>
          <p:nvPr userDrawn="1">
            <p:custDataLst>
              <p:tags r:id="rId266"/>
            </p:custDataLst>
          </p:nvPr>
        </p:nvSpPr>
        <p:spPr bwMode="auto">
          <a:xfrm>
            <a:off x="7128256" y="2243201"/>
            <a:ext cx="145370" cy="9282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1" name="Freeform 473"/>
          <p:cNvSpPr>
            <a:spLocks/>
          </p:cNvSpPr>
          <p:nvPr userDrawn="1">
            <p:custDataLst>
              <p:tags r:id="rId267"/>
            </p:custDataLst>
          </p:nvPr>
        </p:nvSpPr>
        <p:spPr bwMode="auto">
          <a:xfrm>
            <a:off x="6804237" y="2448122"/>
            <a:ext cx="21017" cy="6655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2" name="Freeform 474"/>
          <p:cNvSpPr>
            <a:spLocks/>
          </p:cNvSpPr>
          <p:nvPr userDrawn="1">
            <p:custDataLst>
              <p:tags r:id="rId268"/>
            </p:custDataLst>
          </p:nvPr>
        </p:nvSpPr>
        <p:spPr bwMode="auto">
          <a:xfrm>
            <a:off x="7573125" y="4527095"/>
            <a:ext cx="77064" cy="266221"/>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2"/>
          </a:solidFill>
          <a:ln w="6350" cmpd="sng">
            <a:solidFill>
              <a:schemeClr val="bg1"/>
            </a:solidFill>
            <a:prstDash val="solid"/>
            <a:round/>
            <a:headEnd/>
            <a:tailEnd/>
          </a:ln>
        </p:spPr>
        <p:txBody>
          <a:bodyPr/>
          <a:lstStyle/>
          <a:p>
            <a:endParaRPr lang="en-US"/>
          </a:p>
        </p:txBody>
      </p:sp>
      <p:sp>
        <p:nvSpPr>
          <p:cNvPr id="433" name="Freeform 475"/>
          <p:cNvSpPr>
            <a:spLocks/>
          </p:cNvSpPr>
          <p:nvPr userDrawn="1">
            <p:custDataLst>
              <p:tags r:id="rId269"/>
            </p:custDataLst>
          </p:nvPr>
        </p:nvSpPr>
        <p:spPr bwMode="auto">
          <a:xfrm>
            <a:off x="7012661" y="2950788"/>
            <a:ext cx="15763" cy="63052"/>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34" name="Freeform 476"/>
          <p:cNvSpPr>
            <a:spLocks/>
          </p:cNvSpPr>
          <p:nvPr userDrawn="1">
            <p:custDataLst>
              <p:tags r:id="rId270"/>
            </p:custDataLst>
          </p:nvPr>
        </p:nvSpPr>
        <p:spPr bwMode="auto">
          <a:xfrm>
            <a:off x="7364702" y="4739021"/>
            <a:ext cx="208423" cy="239948"/>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2"/>
          </a:solidFill>
          <a:ln w="6350" cmpd="sng">
            <a:solidFill>
              <a:schemeClr val="bg1"/>
            </a:solidFill>
            <a:prstDash val="solid"/>
            <a:round/>
            <a:headEnd/>
            <a:tailEnd/>
          </a:ln>
        </p:spPr>
        <p:txBody>
          <a:bodyPr/>
          <a:lstStyle/>
          <a:p>
            <a:endParaRPr lang="en-US"/>
          </a:p>
        </p:txBody>
      </p:sp>
      <p:sp>
        <p:nvSpPr>
          <p:cNvPr id="435" name="Freeform 477"/>
          <p:cNvSpPr>
            <a:spLocks/>
          </p:cNvSpPr>
          <p:nvPr userDrawn="1">
            <p:custDataLst>
              <p:tags r:id="rId271"/>
            </p:custDataLst>
          </p:nvPr>
        </p:nvSpPr>
        <p:spPr bwMode="auto">
          <a:xfrm>
            <a:off x="7268373" y="4492066"/>
            <a:ext cx="324018" cy="331025"/>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2"/>
          </a:solidFill>
          <a:ln w="6350" cmpd="sng">
            <a:solidFill>
              <a:schemeClr val="bg1"/>
            </a:solidFill>
            <a:prstDash val="solid"/>
            <a:round/>
            <a:headEnd/>
            <a:tailEnd/>
          </a:ln>
        </p:spPr>
        <p:txBody>
          <a:bodyPr/>
          <a:lstStyle/>
          <a:p>
            <a:endParaRPr lang="en-US"/>
          </a:p>
        </p:txBody>
      </p:sp>
      <p:sp>
        <p:nvSpPr>
          <p:cNvPr id="436" name="Freeform 478"/>
          <p:cNvSpPr>
            <a:spLocks/>
          </p:cNvSpPr>
          <p:nvPr userDrawn="1">
            <p:custDataLst>
              <p:tags r:id="rId272"/>
            </p:custDataLst>
          </p:nvPr>
        </p:nvSpPr>
        <p:spPr bwMode="auto">
          <a:xfrm>
            <a:off x="6977631" y="4793316"/>
            <a:ext cx="387070" cy="420349"/>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2"/>
          </a:solidFill>
          <a:ln w="6350" cmpd="sng">
            <a:solidFill>
              <a:schemeClr val="bg1"/>
            </a:solidFill>
            <a:prstDash val="solid"/>
            <a:round/>
            <a:headEnd/>
            <a:tailEnd/>
          </a:ln>
        </p:spPr>
        <p:txBody>
          <a:bodyPr/>
          <a:lstStyle/>
          <a:p>
            <a:endParaRPr lang="en-US"/>
          </a:p>
        </p:txBody>
      </p:sp>
      <p:sp>
        <p:nvSpPr>
          <p:cNvPr id="437" name="Freeform 479"/>
          <p:cNvSpPr>
            <a:spLocks/>
          </p:cNvSpPr>
          <p:nvPr userDrawn="1">
            <p:custDataLst>
              <p:tags r:id="rId273"/>
            </p:custDataLst>
          </p:nvPr>
        </p:nvSpPr>
        <p:spPr bwMode="auto">
          <a:xfrm>
            <a:off x="6182472" y="3612837"/>
            <a:ext cx="178648" cy="155880"/>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2"/>
          </a:solidFill>
          <a:ln w="6350" cmpd="sng">
            <a:solidFill>
              <a:schemeClr val="bg1"/>
            </a:solidFill>
            <a:prstDash val="solid"/>
            <a:round/>
            <a:headEnd/>
            <a:tailEnd/>
          </a:ln>
        </p:spPr>
        <p:txBody>
          <a:bodyPr/>
          <a:lstStyle/>
          <a:p>
            <a:endParaRPr lang="en-US"/>
          </a:p>
        </p:txBody>
      </p:sp>
      <p:sp>
        <p:nvSpPr>
          <p:cNvPr id="438" name="Freeform 480"/>
          <p:cNvSpPr>
            <a:spLocks/>
          </p:cNvSpPr>
          <p:nvPr userDrawn="1">
            <p:custDataLst>
              <p:tags r:id="rId274"/>
            </p:custDataLst>
          </p:nvPr>
        </p:nvSpPr>
        <p:spPr bwMode="auto">
          <a:xfrm>
            <a:off x="7476795" y="4232851"/>
            <a:ext cx="297747" cy="369557"/>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2"/>
          </a:solidFill>
          <a:ln w="6350" cmpd="sng">
            <a:solidFill>
              <a:schemeClr val="bg1"/>
            </a:solidFill>
            <a:prstDash val="solid"/>
            <a:round/>
            <a:headEnd/>
            <a:tailEnd/>
          </a:ln>
        </p:spPr>
        <p:txBody>
          <a:bodyPr/>
          <a:lstStyle/>
          <a:p>
            <a:endParaRPr lang="en-US"/>
          </a:p>
        </p:txBody>
      </p:sp>
      <p:sp>
        <p:nvSpPr>
          <p:cNvPr id="439" name="Freeform 481"/>
          <p:cNvSpPr>
            <a:spLocks/>
          </p:cNvSpPr>
          <p:nvPr userDrawn="1">
            <p:custDataLst>
              <p:tags r:id="rId275"/>
            </p:custDataLst>
          </p:nvPr>
        </p:nvSpPr>
        <p:spPr bwMode="auto">
          <a:xfrm>
            <a:off x="10305391" y="2593492"/>
            <a:ext cx="21017" cy="63052"/>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0" name="Freeform 482"/>
          <p:cNvSpPr>
            <a:spLocks/>
          </p:cNvSpPr>
          <p:nvPr userDrawn="1">
            <p:custDataLst>
              <p:tags r:id="rId276"/>
            </p:custDataLst>
          </p:nvPr>
        </p:nvSpPr>
        <p:spPr bwMode="auto">
          <a:xfrm>
            <a:off x="10149511" y="2595244"/>
            <a:ext cx="155880" cy="138364"/>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1" name="Freeform 483"/>
          <p:cNvSpPr>
            <a:spLocks/>
          </p:cNvSpPr>
          <p:nvPr userDrawn="1">
            <p:custDataLst>
              <p:tags r:id="rId277"/>
            </p:custDataLst>
          </p:nvPr>
        </p:nvSpPr>
        <p:spPr bwMode="auto">
          <a:xfrm>
            <a:off x="10116234" y="2985817"/>
            <a:ext cx="57797" cy="63052"/>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2" name="Freeform 484"/>
          <p:cNvSpPr>
            <a:spLocks/>
          </p:cNvSpPr>
          <p:nvPr userDrawn="1">
            <p:custDataLst>
              <p:tags r:id="rId278"/>
            </p:custDataLst>
          </p:nvPr>
        </p:nvSpPr>
        <p:spPr bwMode="auto">
          <a:xfrm>
            <a:off x="10056685" y="3001581"/>
            <a:ext cx="66555" cy="92826"/>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3" name="Freeform 485"/>
          <p:cNvSpPr>
            <a:spLocks/>
          </p:cNvSpPr>
          <p:nvPr userDrawn="1">
            <p:custDataLst>
              <p:tags r:id="rId279"/>
            </p:custDataLst>
          </p:nvPr>
        </p:nvSpPr>
        <p:spPr bwMode="auto">
          <a:xfrm>
            <a:off x="10074199" y="2738863"/>
            <a:ext cx="231192" cy="269724"/>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4" name="Freeform 486"/>
          <p:cNvSpPr>
            <a:spLocks/>
          </p:cNvSpPr>
          <p:nvPr userDrawn="1">
            <p:custDataLst>
              <p:tags r:id="rId280"/>
            </p:custDataLst>
          </p:nvPr>
        </p:nvSpPr>
        <p:spPr bwMode="auto">
          <a:xfrm>
            <a:off x="7408489" y="1514597"/>
            <a:ext cx="119099" cy="6655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5" name="Freeform 487"/>
          <p:cNvSpPr>
            <a:spLocks/>
          </p:cNvSpPr>
          <p:nvPr userDrawn="1">
            <p:custDataLst>
              <p:tags r:id="rId281"/>
            </p:custDataLst>
          </p:nvPr>
        </p:nvSpPr>
        <p:spPr bwMode="auto">
          <a:xfrm>
            <a:off x="7566119" y="1495332"/>
            <a:ext cx="70058" cy="6305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6" name="Freeform 488"/>
          <p:cNvSpPr>
            <a:spLocks/>
          </p:cNvSpPr>
          <p:nvPr userDrawn="1">
            <p:custDataLst>
              <p:tags r:id="rId282"/>
            </p:custDataLst>
          </p:nvPr>
        </p:nvSpPr>
        <p:spPr bwMode="auto">
          <a:xfrm>
            <a:off x="7606402" y="1504088"/>
            <a:ext cx="143619" cy="6305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7" name="Freeform 493"/>
          <p:cNvSpPr>
            <a:spLocks/>
          </p:cNvSpPr>
          <p:nvPr userDrawn="1">
            <p:custDataLst>
              <p:tags r:id="rId283"/>
            </p:custDataLst>
          </p:nvPr>
        </p:nvSpPr>
        <p:spPr bwMode="auto">
          <a:xfrm>
            <a:off x="8282463" y="1462054"/>
            <a:ext cx="103336" cy="6655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8" name="Freeform 495"/>
          <p:cNvSpPr>
            <a:spLocks/>
          </p:cNvSpPr>
          <p:nvPr userDrawn="1">
            <p:custDataLst>
              <p:tags r:id="rId284"/>
            </p:custDataLst>
          </p:nvPr>
        </p:nvSpPr>
        <p:spPr bwMode="auto">
          <a:xfrm>
            <a:off x="8416331" y="1504088"/>
            <a:ext cx="91076" cy="63052"/>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9" name="Freeform 500"/>
          <p:cNvSpPr>
            <a:spLocks/>
          </p:cNvSpPr>
          <p:nvPr userDrawn="1">
            <p:custDataLst>
              <p:tags r:id="rId285"/>
            </p:custDataLst>
          </p:nvPr>
        </p:nvSpPr>
        <p:spPr bwMode="auto">
          <a:xfrm>
            <a:off x="9301808" y="1626690"/>
            <a:ext cx="154128" cy="63052"/>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0" name="Freeform 501"/>
          <p:cNvSpPr>
            <a:spLocks/>
          </p:cNvSpPr>
          <p:nvPr userDrawn="1">
            <p:custDataLst>
              <p:tags r:id="rId286"/>
            </p:custDataLst>
          </p:nvPr>
        </p:nvSpPr>
        <p:spPr bwMode="auto">
          <a:xfrm>
            <a:off x="9478705" y="1635448"/>
            <a:ext cx="105087" cy="63052"/>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1" name="Line 504"/>
          <p:cNvSpPr>
            <a:spLocks noChangeShapeType="1"/>
          </p:cNvSpPr>
          <p:nvPr userDrawn="1">
            <p:custDataLst>
              <p:tags r:id="rId287"/>
            </p:custDataLst>
          </p:nvPr>
        </p:nvSpPr>
        <p:spPr bwMode="auto">
          <a:xfrm flipV="1">
            <a:off x="9413901" y="1682736"/>
            <a:ext cx="0" cy="1752"/>
          </a:xfrm>
          <a:prstGeom prst="line">
            <a:avLst/>
          </a:prstGeom>
          <a:noFill/>
          <a:ln w="63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452" name="Freeform 509"/>
          <p:cNvSpPr>
            <a:spLocks/>
          </p:cNvSpPr>
          <p:nvPr userDrawn="1">
            <p:custDataLst>
              <p:tags r:id="rId288"/>
            </p:custDataLst>
          </p:nvPr>
        </p:nvSpPr>
        <p:spPr bwMode="auto">
          <a:xfrm>
            <a:off x="10149511" y="1744038"/>
            <a:ext cx="61301" cy="64803"/>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3" name="Freeform 511"/>
          <p:cNvSpPr>
            <a:spLocks/>
          </p:cNvSpPr>
          <p:nvPr userDrawn="1">
            <p:custDataLst>
              <p:tags r:id="rId289"/>
            </p:custDataLst>
          </p:nvPr>
        </p:nvSpPr>
        <p:spPr bwMode="auto">
          <a:xfrm>
            <a:off x="10464773" y="2257213"/>
            <a:ext cx="47290" cy="6655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4" name="Freeform 512"/>
          <p:cNvSpPr>
            <a:spLocks/>
          </p:cNvSpPr>
          <p:nvPr userDrawn="1">
            <p:custDataLst>
              <p:tags r:id="rId290"/>
            </p:custDataLst>
          </p:nvPr>
        </p:nvSpPr>
        <p:spPr bwMode="auto">
          <a:xfrm>
            <a:off x="10520819" y="2274727"/>
            <a:ext cx="21017" cy="64804"/>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5" name="Freeform 513"/>
          <p:cNvSpPr>
            <a:spLocks/>
          </p:cNvSpPr>
          <p:nvPr userDrawn="1">
            <p:custDataLst>
              <p:tags r:id="rId291"/>
            </p:custDataLst>
          </p:nvPr>
        </p:nvSpPr>
        <p:spPr bwMode="auto">
          <a:xfrm>
            <a:off x="10371946" y="2414843"/>
            <a:ext cx="15763" cy="63052"/>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6" name="Freeform 514"/>
          <p:cNvSpPr>
            <a:spLocks/>
          </p:cNvSpPr>
          <p:nvPr userDrawn="1">
            <p:custDataLst>
              <p:tags r:id="rId292"/>
            </p:custDataLst>
          </p:nvPr>
        </p:nvSpPr>
        <p:spPr bwMode="auto">
          <a:xfrm>
            <a:off x="10384206" y="2446370"/>
            <a:ext cx="3503" cy="6655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7" name="Freeform 515"/>
          <p:cNvSpPr>
            <a:spLocks/>
          </p:cNvSpPr>
          <p:nvPr userDrawn="1">
            <p:custDataLst>
              <p:tags r:id="rId293"/>
            </p:custDataLst>
          </p:nvPr>
        </p:nvSpPr>
        <p:spPr bwMode="auto">
          <a:xfrm>
            <a:off x="10370194" y="2537445"/>
            <a:ext cx="10509" cy="61301"/>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8" name="Freeform 516"/>
          <p:cNvSpPr>
            <a:spLocks/>
          </p:cNvSpPr>
          <p:nvPr userDrawn="1">
            <p:custDataLst>
              <p:tags r:id="rId294"/>
            </p:custDataLst>
          </p:nvPr>
        </p:nvSpPr>
        <p:spPr bwMode="auto">
          <a:xfrm>
            <a:off x="10345674" y="2575977"/>
            <a:ext cx="0" cy="64804"/>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9" name="Freeform 517"/>
          <p:cNvSpPr>
            <a:spLocks/>
          </p:cNvSpPr>
          <p:nvPr userDrawn="1">
            <p:custDataLst>
              <p:tags r:id="rId295"/>
            </p:custDataLst>
          </p:nvPr>
        </p:nvSpPr>
        <p:spPr bwMode="auto">
          <a:xfrm>
            <a:off x="10345674" y="2575977"/>
            <a:ext cx="8758" cy="64804"/>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0" name="Freeform 520"/>
          <p:cNvSpPr>
            <a:spLocks/>
          </p:cNvSpPr>
          <p:nvPr userDrawn="1">
            <p:custDataLst>
              <p:tags r:id="rId296"/>
            </p:custDataLst>
          </p:nvPr>
        </p:nvSpPr>
        <p:spPr bwMode="auto">
          <a:xfrm>
            <a:off x="7608154" y="1824605"/>
            <a:ext cx="47289" cy="64803"/>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1" name="Freeform 521"/>
          <p:cNvSpPr>
            <a:spLocks/>
          </p:cNvSpPr>
          <p:nvPr userDrawn="1">
            <p:custDataLst>
              <p:tags r:id="rId297"/>
            </p:custDataLst>
          </p:nvPr>
        </p:nvSpPr>
        <p:spPr bwMode="auto">
          <a:xfrm>
            <a:off x="7646686" y="1617933"/>
            <a:ext cx="252209" cy="180399"/>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2" name="Freeform 523"/>
          <p:cNvSpPr>
            <a:spLocks/>
          </p:cNvSpPr>
          <p:nvPr userDrawn="1">
            <p:custDataLst>
              <p:tags r:id="rId298"/>
            </p:custDataLst>
          </p:nvPr>
        </p:nvSpPr>
        <p:spPr bwMode="auto">
          <a:xfrm>
            <a:off x="9960354" y="2288739"/>
            <a:ext cx="217180" cy="295996"/>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463" name="Group 524"/>
          <p:cNvGrpSpPr>
            <a:grpSpLocks/>
          </p:cNvGrpSpPr>
          <p:nvPr userDrawn="1">
            <p:custDataLst>
              <p:tags r:id="rId299"/>
            </p:custDataLst>
          </p:nvPr>
        </p:nvGrpSpPr>
        <p:grpSpPr bwMode="auto">
          <a:xfrm>
            <a:off x="8503897" y="2243313"/>
            <a:ext cx="740865" cy="423851"/>
            <a:chOff x="4115" y="1551"/>
            <a:chExt cx="504" cy="244"/>
          </a:xfrm>
          <a:solidFill>
            <a:schemeClr val="bg2"/>
          </a:solidFill>
        </p:grpSpPr>
        <p:sp>
          <p:nvSpPr>
            <p:cNvPr id="464"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6350" cmpd="sng">
              <a:solidFill>
                <a:schemeClr val="bg1"/>
              </a:solidFill>
              <a:prstDash val="solid"/>
              <a:round/>
              <a:headEnd/>
              <a:tailEnd/>
            </a:ln>
          </p:spPr>
          <p:txBody>
            <a:bodyPr/>
            <a:lstStyle/>
            <a:p>
              <a:endParaRPr lang="en-US"/>
            </a:p>
          </p:txBody>
        </p:sp>
        <p:sp>
          <p:nvSpPr>
            <p:cNvPr id="465"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6350" cmpd="sng">
              <a:solidFill>
                <a:schemeClr val="bg1"/>
              </a:solidFill>
              <a:prstDash val="solid"/>
              <a:round/>
              <a:headEnd/>
              <a:tailEnd/>
            </a:ln>
          </p:spPr>
          <p:txBody>
            <a:bodyPr/>
            <a:lstStyle/>
            <a:p>
              <a:endParaRPr lang="en-US"/>
            </a:p>
          </p:txBody>
        </p:sp>
      </p:grpSp>
      <p:sp>
        <p:nvSpPr>
          <p:cNvPr id="466" name="Freeform 527"/>
          <p:cNvSpPr>
            <a:spLocks/>
          </p:cNvSpPr>
          <p:nvPr userDrawn="1">
            <p:custDataLst>
              <p:tags r:id="rId300"/>
            </p:custDataLst>
          </p:nvPr>
        </p:nvSpPr>
        <p:spPr bwMode="auto">
          <a:xfrm>
            <a:off x="7585385" y="3066384"/>
            <a:ext cx="584985" cy="563968"/>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7" name="Freeform 528"/>
          <p:cNvSpPr>
            <a:spLocks/>
          </p:cNvSpPr>
          <p:nvPr userDrawn="1">
            <p:custDataLst>
              <p:tags r:id="rId301"/>
            </p:custDataLst>
          </p:nvPr>
        </p:nvSpPr>
        <p:spPr bwMode="auto">
          <a:xfrm>
            <a:off x="7005655" y="2563717"/>
            <a:ext cx="63052" cy="63052"/>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8" name="Freeform 529"/>
          <p:cNvSpPr>
            <a:spLocks/>
          </p:cNvSpPr>
          <p:nvPr userDrawn="1">
            <p:custDataLst>
              <p:tags r:id="rId302"/>
            </p:custDataLst>
          </p:nvPr>
        </p:nvSpPr>
        <p:spPr bwMode="auto">
          <a:xfrm>
            <a:off x="6718416" y="2798412"/>
            <a:ext cx="17515" cy="63052"/>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9" name="Freeform 530"/>
          <p:cNvSpPr>
            <a:spLocks/>
          </p:cNvSpPr>
          <p:nvPr userDrawn="1">
            <p:custDataLst>
              <p:tags r:id="rId303"/>
            </p:custDataLst>
          </p:nvPr>
        </p:nvSpPr>
        <p:spPr bwMode="auto">
          <a:xfrm>
            <a:off x="6268293" y="3180229"/>
            <a:ext cx="31526" cy="63052"/>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0" name="Freeform 531"/>
          <p:cNvSpPr>
            <a:spLocks/>
          </p:cNvSpPr>
          <p:nvPr userDrawn="1">
            <p:custDataLst>
              <p:tags r:id="rId304"/>
            </p:custDataLst>
          </p:nvPr>
        </p:nvSpPr>
        <p:spPr bwMode="auto">
          <a:xfrm>
            <a:off x="6203489" y="3197743"/>
            <a:ext cx="26271" cy="6655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1" name="Freeform 532"/>
          <p:cNvSpPr>
            <a:spLocks/>
          </p:cNvSpPr>
          <p:nvPr userDrawn="1">
            <p:custDataLst>
              <p:tags r:id="rId305"/>
            </p:custDataLst>
          </p:nvPr>
        </p:nvSpPr>
        <p:spPr bwMode="auto">
          <a:xfrm>
            <a:off x="6175466" y="3190737"/>
            <a:ext cx="7006" cy="63052"/>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2" name="Freeform 533"/>
          <p:cNvSpPr>
            <a:spLocks/>
          </p:cNvSpPr>
          <p:nvPr userDrawn="1">
            <p:custDataLst>
              <p:tags r:id="rId306"/>
            </p:custDataLst>
          </p:nvPr>
        </p:nvSpPr>
        <p:spPr bwMode="auto">
          <a:xfrm>
            <a:off x="7578379" y="2891238"/>
            <a:ext cx="192660" cy="175145"/>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2"/>
          </a:solidFill>
          <a:ln w="6350" cmpd="sng">
            <a:solidFill>
              <a:schemeClr val="bg1"/>
            </a:solidFill>
            <a:prstDash val="solid"/>
            <a:round/>
            <a:headEnd/>
            <a:tailEnd/>
          </a:ln>
        </p:spPr>
        <p:txBody>
          <a:bodyPr/>
          <a:lstStyle/>
          <a:p>
            <a:endParaRPr lang="en-US"/>
          </a:p>
        </p:txBody>
      </p:sp>
      <p:sp>
        <p:nvSpPr>
          <p:cNvPr id="473" name="Freeform 534"/>
          <p:cNvSpPr>
            <a:spLocks/>
          </p:cNvSpPr>
          <p:nvPr userDrawn="1">
            <p:custDataLst>
              <p:tags r:id="rId307"/>
            </p:custDataLst>
          </p:nvPr>
        </p:nvSpPr>
        <p:spPr bwMode="auto">
          <a:xfrm>
            <a:off x="9888545" y="3311587"/>
            <a:ext cx="47289" cy="87573"/>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2"/>
          </a:solidFill>
          <a:ln w="6350" cmpd="sng">
            <a:solidFill>
              <a:schemeClr val="bg1"/>
            </a:solidFill>
            <a:prstDash val="solid"/>
            <a:round/>
            <a:headEnd/>
            <a:tailEnd/>
          </a:ln>
        </p:spPr>
        <p:txBody>
          <a:bodyPr/>
          <a:lstStyle/>
          <a:p>
            <a:endParaRPr lang="en-US"/>
          </a:p>
        </p:txBody>
      </p:sp>
      <p:grpSp>
        <p:nvGrpSpPr>
          <p:cNvPr id="474" name="Group 535"/>
          <p:cNvGrpSpPr>
            <a:grpSpLocks/>
          </p:cNvGrpSpPr>
          <p:nvPr userDrawn="1">
            <p:custDataLst>
              <p:tags r:id="rId308"/>
            </p:custDataLst>
          </p:nvPr>
        </p:nvGrpSpPr>
        <p:grpSpPr bwMode="auto">
          <a:xfrm>
            <a:off x="7292893" y="2724851"/>
            <a:ext cx="532442" cy="222434"/>
            <a:chOff x="3289" y="1830"/>
            <a:chExt cx="363" cy="128"/>
          </a:xfrm>
          <a:solidFill>
            <a:schemeClr val="bg2"/>
          </a:solidFill>
        </p:grpSpPr>
        <p:sp>
          <p:nvSpPr>
            <p:cNvPr id="475"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6"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7"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8"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79"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480" name="Freeform 541"/>
          <p:cNvSpPr>
            <a:spLocks/>
          </p:cNvSpPr>
          <p:nvPr userDrawn="1">
            <p:custDataLst>
              <p:tags r:id="rId309"/>
            </p:custDataLst>
          </p:nvPr>
        </p:nvSpPr>
        <p:spPr bwMode="auto">
          <a:xfrm>
            <a:off x="5073802" y="3996405"/>
            <a:ext cx="110342" cy="134861"/>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1" name="Freeform 542"/>
          <p:cNvSpPr>
            <a:spLocks/>
          </p:cNvSpPr>
          <p:nvPr userDrawn="1">
            <p:custDataLst>
              <p:tags r:id="rId310"/>
            </p:custDataLst>
          </p:nvPr>
        </p:nvSpPr>
        <p:spPr bwMode="auto">
          <a:xfrm>
            <a:off x="9426162" y="3374639"/>
            <a:ext cx="229440" cy="506170"/>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2"/>
          </a:solidFill>
          <a:ln w="6350" cmpd="sng">
            <a:solidFill>
              <a:schemeClr val="bg1"/>
            </a:solidFill>
            <a:prstDash val="solid"/>
            <a:round/>
            <a:headEnd/>
            <a:tailEnd/>
          </a:ln>
        </p:spPr>
        <p:txBody>
          <a:bodyPr/>
          <a:lstStyle/>
          <a:p>
            <a:endParaRPr lang="en-US"/>
          </a:p>
        </p:txBody>
      </p:sp>
      <p:sp>
        <p:nvSpPr>
          <p:cNvPr id="482" name="Freeform 543"/>
          <p:cNvSpPr>
            <a:spLocks/>
          </p:cNvSpPr>
          <p:nvPr userDrawn="1">
            <p:custDataLst>
              <p:tags r:id="rId311"/>
            </p:custDataLst>
          </p:nvPr>
        </p:nvSpPr>
        <p:spPr bwMode="auto">
          <a:xfrm>
            <a:off x="9522491" y="4131267"/>
            <a:ext cx="28023" cy="63052"/>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483" name="Freeform 544"/>
          <p:cNvSpPr>
            <a:spLocks/>
          </p:cNvSpPr>
          <p:nvPr userDrawn="1">
            <p:custDataLst>
              <p:tags r:id="rId312"/>
            </p:custDataLst>
          </p:nvPr>
        </p:nvSpPr>
        <p:spPr bwMode="auto">
          <a:xfrm>
            <a:off x="8079294" y="3313339"/>
            <a:ext cx="192660" cy="299498"/>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4" name="Freeform 545"/>
          <p:cNvSpPr>
            <a:spLocks/>
          </p:cNvSpPr>
          <p:nvPr userDrawn="1">
            <p:custDataLst>
              <p:tags r:id="rId313"/>
            </p:custDataLst>
          </p:nvPr>
        </p:nvSpPr>
        <p:spPr bwMode="auto">
          <a:xfrm>
            <a:off x="6674630" y="3372888"/>
            <a:ext cx="415095" cy="42560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2"/>
          </a:solidFill>
          <a:ln w="6350" cmpd="sng">
            <a:solidFill>
              <a:schemeClr val="bg1"/>
            </a:solidFill>
            <a:prstDash val="solid"/>
            <a:round/>
            <a:headEnd/>
            <a:tailEnd/>
          </a:ln>
        </p:spPr>
        <p:txBody>
          <a:bodyPr/>
          <a:lstStyle/>
          <a:p>
            <a:endParaRPr lang="en-US"/>
          </a:p>
        </p:txBody>
      </p:sp>
      <p:sp>
        <p:nvSpPr>
          <p:cNvPr id="485" name="Freeform 546"/>
          <p:cNvSpPr>
            <a:spLocks/>
          </p:cNvSpPr>
          <p:nvPr userDrawn="1">
            <p:custDataLst>
              <p:tags r:id="rId314"/>
            </p:custDataLst>
          </p:nvPr>
        </p:nvSpPr>
        <p:spPr bwMode="auto">
          <a:xfrm>
            <a:off x="6310328" y="2950788"/>
            <a:ext cx="331025" cy="287238"/>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6" name="Rectangle 485"/>
          <p:cNvSpPr/>
          <p:nvPr userDrawn="1"/>
        </p:nvSpPr>
        <p:spPr>
          <a:xfrm>
            <a:off x="2984321" y="936137"/>
            <a:ext cx="179503" cy="1819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Text Placeholder 488"/>
          <p:cNvSpPr>
            <a:spLocks noGrp="1"/>
          </p:cNvSpPr>
          <p:nvPr>
            <p:ph type="body" sz="quarter" idx="13"/>
          </p:nvPr>
        </p:nvSpPr>
        <p:spPr>
          <a:xfrm>
            <a:off x="3230055" y="861041"/>
            <a:ext cx="3099671" cy="427699"/>
          </a:xfrm>
        </p:spPr>
        <p:txBody>
          <a:bodyPr>
            <a:normAutofit/>
          </a:bodyPr>
          <a:lstStyle>
            <a:lvl1pPr marL="0" indent="0">
              <a:buNone/>
              <a:defRPr sz="1600" baseline="0"/>
            </a:lvl1pPr>
          </a:lstStyle>
          <a:p>
            <a:pPr lvl="0"/>
            <a:r>
              <a:rPr lang="en-US"/>
              <a:t>Edit Master text styles</a:t>
            </a:r>
          </a:p>
        </p:txBody>
      </p:sp>
      <p:sp>
        <p:nvSpPr>
          <p:cNvPr id="488" name="Slide Number Placeholder 5">
            <a:extLst>
              <a:ext uri="{FF2B5EF4-FFF2-40B4-BE49-F238E27FC236}">
                <a16:creationId xmlns:a16="http://schemas.microsoft.com/office/drawing/2014/main" id="{E15BC38A-7BBF-424F-8038-1497D6AF8792}"/>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5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22D24-F479-434E-A49F-F21B823901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20E5228-69F3-644D-8E45-59F44AF80F85}"/>
              </a:ext>
            </a:extLst>
          </p:cNvPr>
          <p:cNvPicPr>
            <a:picLocks noChangeAspect="1"/>
          </p:cNvPicPr>
          <p:nvPr userDrawn="1"/>
        </p:nvPicPr>
        <p:blipFill>
          <a:blip r:embed="rId3"/>
          <a:stretch>
            <a:fillRect/>
          </a:stretch>
        </p:blipFill>
        <p:spPr>
          <a:xfrm>
            <a:off x="598329" y="5298293"/>
            <a:ext cx="2122604" cy="731577"/>
          </a:xfrm>
          <a:prstGeom prst="rect">
            <a:avLst/>
          </a:prstGeom>
        </p:spPr>
      </p:pic>
      <p:sp>
        <p:nvSpPr>
          <p:cNvPr id="6" name="TextBox 5">
            <a:extLst>
              <a:ext uri="{FF2B5EF4-FFF2-40B4-BE49-F238E27FC236}">
                <a16:creationId xmlns:a16="http://schemas.microsoft.com/office/drawing/2014/main" id="{9E0FFD67-3FC9-194B-BAD0-DDF973DD4590}"/>
              </a:ext>
            </a:extLst>
          </p:cNvPr>
          <p:cNvSpPr txBox="1"/>
          <p:nvPr userDrawn="1"/>
        </p:nvSpPr>
        <p:spPr>
          <a:xfrm>
            <a:off x="3106879" y="5212657"/>
            <a:ext cx="2670464" cy="369332"/>
          </a:xfrm>
          <a:prstGeom prst="rect">
            <a:avLst/>
          </a:prstGeom>
          <a:noFill/>
        </p:spPr>
        <p:txBody>
          <a:bodyPr wrap="square" rtlCol="0">
            <a:spAutoFit/>
          </a:bodyPr>
          <a:lstStyle/>
          <a:p>
            <a:r>
              <a:rPr lang="en-US" b="1" dirty="0"/>
              <a:t>rainforest-</a:t>
            </a:r>
            <a:r>
              <a:rPr lang="en-US" b="1" dirty="0" err="1"/>
              <a:t>alliance.org</a:t>
            </a:r>
            <a:endParaRPr lang="en-US" b="1" dirty="0"/>
          </a:p>
        </p:txBody>
      </p:sp>
      <p:cxnSp>
        <p:nvCxnSpPr>
          <p:cNvPr id="12" name="Straight Connector 11">
            <a:extLst>
              <a:ext uri="{FF2B5EF4-FFF2-40B4-BE49-F238E27FC236}">
                <a16:creationId xmlns:a16="http://schemas.microsoft.com/office/drawing/2014/main" id="{C04FDCB1-9D34-7F48-9AE5-3500CA41A4DB}"/>
              </a:ext>
            </a:extLst>
          </p:cNvPr>
          <p:cNvCxnSpPr>
            <a:cxnSpLocks/>
          </p:cNvCxnSpPr>
          <p:nvPr userDrawn="1"/>
        </p:nvCxnSpPr>
        <p:spPr>
          <a:xfrm>
            <a:off x="2951016" y="5298293"/>
            <a:ext cx="0" cy="73157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056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07F0A-391D-E040-8E3C-C5711EB3685F}"/>
              </a:ext>
            </a:extLst>
          </p:cNvPr>
          <p:cNvSpPr/>
          <p:nvPr userDrawn="1"/>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3FFE8D-722C-0245-9FF1-D083B5A56FB4}"/>
              </a:ext>
            </a:extLst>
          </p:cNvPr>
          <p:cNvPicPr>
            <a:picLocks noChangeAspect="1"/>
          </p:cNvPicPr>
          <p:nvPr userDrawn="1"/>
        </p:nvPicPr>
        <p:blipFill>
          <a:blip r:embed="rId2"/>
          <a:stretch>
            <a:fillRect/>
          </a:stretch>
        </p:blipFill>
        <p:spPr>
          <a:xfrm>
            <a:off x="4335810" y="2822332"/>
            <a:ext cx="3520380" cy="1213335"/>
          </a:xfrm>
          <a:prstGeom prst="rect">
            <a:avLst/>
          </a:prstGeom>
        </p:spPr>
      </p:pic>
    </p:spTree>
    <p:extLst>
      <p:ext uri="{BB962C8B-B14F-4D97-AF65-F5344CB8AC3E}">
        <p14:creationId xmlns:p14="http://schemas.microsoft.com/office/powerpoint/2010/main" val="1699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8DD9B17-1C1D-E149-AAD3-78772B4BF432}"/>
              </a:ext>
            </a:extLst>
          </p:cNvPr>
          <p:cNvPicPr>
            <a:picLocks noChangeAspect="1"/>
          </p:cNvPicPr>
          <p:nvPr userDrawn="1"/>
        </p:nvPicPr>
        <p:blipFill rotWithShape="1">
          <a:blip r:embed="rId2"/>
          <a:srcRect b="6796"/>
          <a:stretch/>
        </p:blipFill>
        <p:spPr>
          <a:xfrm rot="584269">
            <a:off x="1582652" y="-1050557"/>
            <a:ext cx="12271384" cy="7182368"/>
          </a:xfrm>
          <a:prstGeom prst="rect">
            <a:avLst/>
          </a:prstGeom>
        </p:spPr>
      </p:pic>
      <p:sp>
        <p:nvSpPr>
          <p:cNvPr id="12" name="Rectangle 11">
            <a:extLst>
              <a:ext uri="{FF2B5EF4-FFF2-40B4-BE49-F238E27FC236}">
                <a16:creationId xmlns:a16="http://schemas.microsoft.com/office/drawing/2014/main" id="{A3397866-98F4-1548-AA04-82530D7BE30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3"/>
          <a:stretch>
            <a:fillRect/>
          </a:stretch>
        </p:blipFill>
        <p:spPr>
          <a:xfrm>
            <a:off x="781818" y="903677"/>
            <a:ext cx="2694204" cy="835485"/>
          </a:xfrm>
          <a:prstGeom prst="rect">
            <a:avLst/>
          </a:prstGeom>
        </p:spPr>
      </p:pic>
    </p:spTree>
    <p:extLst>
      <p:ext uri="{BB962C8B-B14F-4D97-AF65-F5344CB8AC3E}">
        <p14:creationId xmlns:p14="http://schemas.microsoft.com/office/powerpoint/2010/main" val="761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E2757B-9F71-6240-BB0A-10E58764621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FBBC43-18A2-AB4A-A92E-EF8DB1AA19EA}"/>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E6AAEC4-A1EB-E44C-8E09-3C8CE7C78A49}"/>
              </a:ext>
            </a:extLst>
          </p:cNvPr>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20" name="Subtitle 2">
            <a:extLst>
              <a:ext uri="{FF2B5EF4-FFF2-40B4-BE49-F238E27FC236}">
                <a16:creationId xmlns:a16="http://schemas.microsoft.com/office/drawing/2014/main" id="{BC4E657F-F51B-124B-8DB8-57919810E6CA}"/>
              </a:ext>
            </a:extLst>
          </p:cNvPr>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2"/>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21" name="Text Placeholder 14">
            <a:extLst>
              <a:ext uri="{FF2B5EF4-FFF2-40B4-BE49-F238E27FC236}">
                <a16:creationId xmlns:a16="http://schemas.microsoft.com/office/drawing/2014/main" id="{0C1C5D81-3165-7947-8023-FF043E29CFD1}"/>
              </a:ext>
            </a:extLst>
          </p:cNvPr>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22" name="Picture 21">
            <a:extLst>
              <a:ext uri="{FF2B5EF4-FFF2-40B4-BE49-F238E27FC236}">
                <a16:creationId xmlns:a16="http://schemas.microsoft.com/office/drawing/2014/main" id="{4AC9A16A-2967-D748-A8C1-CEF96F110D10}"/>
              </a:ext>
            </a:extLst>
          </p:cNvPr>
          <p:cNvPicPr>
            <a:picLocks noChangeAspect="1"/>
          </p:cNvPicPr>
          <p:nvPr userDrawn="1"/>
        </p:nvPicPr>
        <p:blipFill>
          <a:blip r:embed="rId2"/>
          <a:stretch>
            <a:fillRect/>
          </a:stretch>
        </p:blipFill>
        <p:spPr>
          <a:xfrm>
            <a:off x="781817" y="903677"/>
            <a:ext cx="2694207" cy="835485"/>
          </a:xfrm>
          <a:prstGeom prst="rect">
            <a:avLst/>
          </a:prstGeom>
        </p:spPr>
      </p:pic>
      <p:pic>
        <p:nvPicPr>
          <p:cNvPr id="23" name="Picture 22">
            <a:extLst>
              <a:ext uri="{FF2B5EF4-FFF2-40B4-BE49-F238E27FC236}">
                <a16:creationId xmlns:a16="http://schemas.microsoft.com/office/drawing/2014/main" id="{63E30D2F-0E25-1C41-B136-E11D226F1C84}"/>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102330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8C656-F63C-7440-8754-87018E711CBC}"/>
              </a:ext>
            </a:extLst>
          </p:cNvPr>
          <p:cNvSpPr/>
          <p:nvPr userDrawn="1"/>
        </p:nvSpPr>
        <p:spPr>
          <a:xfrm>
            <a:off x="0" y="6032810"/>
            <a:ext cx="12192000" cy="825190"/>
          </a:xfrm>
          <a:prstGeom prst="rect">
            <a:avLst/>
          </a:prstGeom>
          <a:solidFill>
            <a:srgbClr val="0F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3"/>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56503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 L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A6B773-5E03-AB4D-AFDC-8FB1CDEDA7EE}"/>
              </a:ext>
            </a:extLst>
          </p:cNvPr>
          <p:cNvSpPr/>
          <p:nvPr userDrawn="1"/>
        </p:nvSpPr>
        <p:spPr>
          <a:xfrm>
            <a:off x="0" y="0"/>
            <a:ext cx="26739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E5E8F444-2F96-944F-9A6A-87127D875C36}"/>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29881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 Lem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8D33B-ED50-2E4F-B5C7-7F0605D975D0}"/>
              </a:ext>
            </a:extLst>
          </p:cNvPr>
          <p:cNvSpPr/>
          <p:nvPr userDrawn="1"/>
        </p:nvSpPr>
        <p:spPr>
          <a:xfrm>
            <a:off x="0" y="0"/>
            <a:ext cx="26739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270992DA-00D3-A64F-A620-29822420E875}"/>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4326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 Guav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C0A147-47E4-8243-9481-A58FD357A2A0}"/>
              </a:ext>
            </a:extLst>
          </p:cNvPr>
          <p:cNvSpPr/>
          <p:nvPr userDrawn="1"/>
        </p:nvSpPr>
        <p:spPr>
          <a:xfrm>
            <a:off x="0" y="0"/>
            <a:ext cx="267392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7" name="Picture 6">
            <a:extLst>
              <a:ext uri="{FF2B5EF4-FFF2-40B4-BE49-F238E27FC236}">
                <a16:creationId xmlns:a16="http://schemas.microsoft.com/office/drawing/2014/main" id="{A1951F38-CD52-AC4F-8C5C-CAE4F90BB580}"/>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80609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92FED0-8066-C948-8AD7-F09ECE25FE3B}" type="slidenum">
              <a:rPr lang="en-US" smtClean="0"/>
              <a:t>‹#›</a:t>
            </a:fld>
            <a:endParaRPr lang="en-US"/>
          </a:p>
        </p:txBody>
      </p:sp>
      <p:sp>
        <p:nvSpPr>
          <p:cNvPr id="14" name="Title Placeholder 1"/>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5" y="1694149"/>
            <a:ext cx="8585886" cy="4482814"/>
          </a:xfrm>
        </p:spPr>
        <p:txBody>
          <a:bodyPr>
            <a:normAutofit/>
          </a:bodyPr>
          <a:lstStyle>
            <a:lvl1pPr marL="0" indent="0">
              <a:lnSpc>
                <a:spcPct val="100000"/>
              </a:lnSpc>
              <a:spcBef>
                <a:spcPts val="0"/>
              </a:spcBef>
              <a:spcAft>
                <a:spcPts val="1000"/>
              </a:spcAft>
              <a:buNone/>
              <a:defRPr sz="2000" b="0" baseline="0"/>
            </a:lvl1pPr>
          </a:lstStyle>
          <a:p>
            <a:r>
              <a:rPr lang="en-US" dirty="0"/>
              <a:t>Click to add text. </a:t>
            </a:r>
          </a:p>
          <a:p>
            <a:endParaRPr lang="en-US" dirty="0"/>
          </a:p>
          <a:p>
            <a:r>
              <a:rPr lang="en-US" dirty="0"/>
              <a:t>Try to avoid too much text on one slide. Boil your message down to few key points or use images to tell your story!</a:t>
            </a:r>
          </a:p>
          <a:p>
            <a:endParaRPr lang="en-US" dirty="0"/>
          </a:p>
          <a:p>
            <a:r>
              <a:rPr lang="en-US" dirty="0"/>
              <a:t>By clicking the arrow by “New Slide” in the Home menu bar, you’ll find page templates featuring Title Slides alternates, Section Openers, and many photo &amp; text combinations to choose from.</a:t>
            </a:r>
          </a:p>
        </p:txBody>
      </p:sp>
    </p:spTree>
    <p:extLst>
      <p:ext uri="{BB962C8B-B14F-4D97-AF65-F5344CB8AC3E}">
        <p14:creationId xmlns:p14="http://schemas.microsoft.com/office/powerpoint/2010/main" val="15671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0" y="574058"/>
            <a:ext cx="8624453" cy="846123"/>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2743201" y="1728640"/>
            <a:ext cx="862445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5F6D3-6181-7141-981B-7FA96F325B22}" type="datetime1">
              <a:rPr lang="en-US" smtClean="0"/>
              <a:t>5/15/2019</a:t>
            </a:fld>
            <a:endParaRPr lang="en-US"/>
          </a:p>
        </p:txBody>
      </p:sp>
      <p:sp>
        <p:nvSpPr>
          <p:cNvPr id="5" name="Footer Placeholder 4"/>
          <p:cNvSpPr>
            <a:spLocks noGrp="1"/>
          </p:cNvSpPr>
          <p:nvPr>
            <p:ph type="ftr" sz="quarter" idx="3"/>
          </p:nvPr>
        </p:nvSpPr>
        <p:spPr>
          <a:xfrm>
            <a:off x="7508630" y="6358644"/>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RAINFOREST-ALLIANCE.ORG   |</a:t>
            </a:r>
            <a:endParaRPr lang="en-US" dirty="0"/>
          </a:p>
        </p:txBody>
      </p:sp>
      <p:sp>
        <p:nvSpPr>
          <p:cNvPr id="6" name="Slide Number Placeholder 5"/>
          <p:cNvSpPr>
            <a:spLocks noGrp="1"/>
          </p:cNvSpPr>
          <p:nvPr>
            <p:ph type="sldNum" sz="quarter" idx="4"/>
          </p:nvPr>
        </p:nvSpPr>
        <p:spPr>
          <a:xfrm>
            <a:off x="924364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FED0-8066-C948-8AD7-F09ECE25FE3B}" type="slidenum">
              <a:rPr lang="en-US" smtClean="0"/>
              <a:t>‹#›</a:t>
            </a:fld>
            <a:endParaRPr lang="en-US" dirty="0"/>
          </a:p>
        </p:txBody>
      </p:sp>
      <p:pic>
        <p:nvPicPr>
          <p:cNvPr id="8" name="Picture 7">
            <a:extLst>
              <a:ext uri="{FF2B5EF4-FFF2-40B4-BE49-F238E27FC236}">
                <a16:creationId xmlns:a16="http://schemas.microsoft.com/office/drawing/2014/main" id="{C235127C-B3F7-544B-B818-43A6660A43D8}"/>
              </a:ext>
            </a:extLst>
          </p:cNvPr>
          <p:cNvPicPr>
            <a:picLocks noChangeAspect="1"/>
          </p:cNvPicPr>
          <p:nvPr userDrawn="1"/>
        </p:nvPicPr>
        <p:blipFill>
          <a:blip r:embed="rId26"/>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753492080"/>
      </p:ext>
    </p:extLst>
  </p:cSld>
  <p:clrMap bg1="lt1" tx1="dk1" bg2="lt2" tx2="dk2" accent1="accent1" accent2="accent2" accent3="accent3" accent4="accent4" accent5="accent5" accent6="accent6" hlink="hlink" folHlink="folHlink"/>
  <p:sldLayoutIdLst>
    <p:sldLayoutId id="2147483741" r:id="rId1"/>
    <p:sldLayoutId id="2147483730" r:id="rId2"/>
    <p:sldLayoutId id="2147483740" r:id="rId3"/>
    <p:sldLayoutId id="2147483673" r:id="rId4"/>
    <p:sldLayoutId id="2147483731" r:id="rId5"/>
    <p:sldLayoutId id="2147483739" r:id="rId6"/>
    <p:sldLayoutId id="2147483738" r:id="rId7"/>
    <p:sldLayoutId id="2147483737" r:id="rId8"/>
    <p:sldLayoutId id="2147483674" r:id="rId9"/>
    <p:sldLayoutId id="2147483686" r:id="rId10"/>
    <p:sldLayoutId id="2147483695" r:id="rId11"/>
    <p:sldLayoutId id="2147483687" r:id="rId12"/>
    <p:sldLayoutId id="2147483688" r:id="rId13"/>
    <p:sldLayoutId id="2147483685" r:id="rId14"/>
    <p:sldLayoutId id="2147483693" r:id="rId15"/>
    <p:sldLayoutId id="2147483697" r:id="rId16"/>
    <p:sldLayoutId id="2147483694" r:id="rId17"/>
    <p:sldLayoutId id="2147483689" r:id="rId18"/>
    <p:sldLayoutId id="2147483691" r:id="rId19"/>
    <p:sldLayoutId id="2147483692" r:id="rId20"/>
    <p:sldLayoutId id="2147483679" r:id="rId21"/>
    <p:sldLayoutId id="2147483698" r:id="rId22"/>
    <p:sldLayoutId id="2147483726" r:id="rId23"/>
    <p:sldLayoutId id="2147483743" r:id="rId24"/>
  </p:sldLayoutIdLst>
  <p:hf hdr="0"/>
  <p:txStyles>
    <p:titleStyle>
      <a:lvl1pPr algn="l" defTabSz="914400" rtl="0" eaLnBrk="1" latinLnBrk="0" hangingPunct="1">
        <a:lnSpc>
          <a:spcPct val="100000"/>
        </a:lnSpc>
        <a:spcBef>
          <a:spcPct val="0"/>
        </a:spcBef>
        <a:buNone/>
        <a:defRPr sz="3200" b="1"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21.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66.jpe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svg"/></Relationships>
</file>

<file path=ppt/slides/_rels/slide4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sv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image" Target="../media/image82.png"/><Relationship Id="rId11" Type="http://schemas.openxmlformats.org/officeDocument/2006/relationships/image" Target="../media/image86.svg"/><Relationship Id="rId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image" Target="../media/image80.svg"/><Relationship Id="rId9" Type="http://schemas.openxmlformats.org/officeDocument/2006/relationships/image" Target="../media/image51.svg"/></Relationships>
</file>

<file path=ppt/slides/_rels/slide4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9.png"/><Relationship Id="rId7"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88.svg"/><Relationship Id="rId11" Type="http://schemas.openxmlformats.org/officeDocument/2006/relationships/image" Target="../media/image93.sv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0.svg"/><Relationship Id="rId9" Type="http://schemas.openxmlformats.org/officeDocument/2006/relationships/image" Target="../media/image91.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21.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 Id="rId9" Type="http://schemas.openxmlformats.org/officeDocument/2006/relationships/image" Target="../media/image99.png"/></Relationships>
</file>

<file path=ppt/slides/_rels/slide4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7E4E-7717-3D43-9B66-E179BA09E6D7}"/>
              </a:ext>
            </a:extLst>
          </p:cNvPr>
          <p:cNvSpPr>
            <a:spLocks noGrp="1"/>
          </p:cNvSpPr>
          <p:nvPr>
            <p:ph type="ctrTitle"/>
          </p:nvPr>
        </p:nvSpPr>
        <p:spPr>
          <a:xfrm>
            <a:off x="681458" y="2642839"/>
            <a:ext cx="7316648" cy="2162752"/>
          </a:xfrm>
        </p:spPr>
        <p:txBody>
          <a:bodyPr/>
          <a:lstStyle/>
          <a:p>
            <a:r>
              <a:rPr lang="en-US" dirty="0">
                <a:latin typeface="MS Reference Sans Serif" panose="020B0604030504040204" pitchFamily="34" charset="0"/>
              </a:rPr>
              <a:t>Welcome to the RA SAS </a:t>
            </a:r>
            <a:r>
              <a:rPr lang="en-GB" dirty="0">
                <a:latin typeface="MS Reference Sans Serif" panose="020B0604030504040204" pitchFamily="34" charset="0"/>
              </a:rPr>
              <a:t>Chain of Custody</a:t>
            </a:r>
            <a:r>
              <a:rPr lang="en-US" dirty="0">
                <a:latin typeface="MS Reference Sans Serif" panose="020B0604030504040204" pitchFamily="34" charset="0"/>
              </a:rPr>
              <a:t> course</a:t>
            </a:r>
            <a:endParaRPr lang="en-US" dirty="0"/>
          </a:p>
        </p:txBody>
      </p:sp>
      <p:sp>
        <p:nvSpPr>
          <p:cNvPr id="3" name="Subtitle 2">
            <a:extLst>
              <a:ext uri="{FF2B5EF4-FFF2-40B4-BE49-F238E27FC236}">
                <a16:creationId xmlns:a16="http://schemas.microsoft.com/office/drawing/2014/main" id="{49ED4B13-8295-8344-AA57-9E7D5AF768DF}"/>
              </a:ext>
            </a:extLst>
          </p:cNvPr>
          <p:cNvSpPr>
            <a:spLocks noGrp="1"/>
          </p:cNvSpPr>
          <p:nvPr>
            <p:ph type="subTitle" idx="1"/>
          </p:nvPr>
        </p:nvSpPr>
        <p:spPr/>
        <p:txBody>
          <a:bodyPr/>
          <a:lstStyle/>
          <a:p>
            <a:r>
              <a:rPr lang="en-US" dirty="0"/>
              <a:t>Policy module</a:t>
            </a:r>
          </a:p>
          <a:p>
            <a:endParaRPr lang="en-US" dirty="0"/>
          </a:p>
        </p:txBody>
      </p:sp>
    </p:spTree>
    <p:extLst>
      <p:ext uri="{BB962C8B-B14F-4D97-AF65-F5344CB8AC3E}">
        <p14:creationId xmlns:p14="http://schemas.microsoft.com/office/powerpoint/2010/main" val="513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E21F-E90F-4D6B-BD0A-B76AB775797C}"/>
              </a:ext>
            </a:extLst>
          </p:cNvPr>
          <p:cNvSpPr>
            <a:spLocks noGrp="1"/>
          </p:cNvSpPr>
          <p:nvPr>
            <p:ph type="title" idx="4294967295"/>
          </p:nvPr>
        </p:nvSpPr>
        <p:spPr>
          <a:xfrm>
            <a:off x="2481943" y="558008"/>
            <a:ext cx="9205913" cy="377825"/>
          </a:xfrm>
        </p:spPr>
        <p:txBody>
          <a:bodyPr>
            <a:normAutofit fontScale="90000"/>
          </a:bodyPr>
          <a:lstStyle/>
          <a:p>
            <a:r>
              <a:rPr lang="en-GB" dirty="0"/>
              <a:t>Types of multi-site operators</a:t>
            </a:r>
          </a:p>
        </p:txBody>
      </p:sp>
      <p:sp>
        <p:nvSpPr>
          <p:cNvPr id="3" name="TextBox 2">
            <a:extLst>
              <a:ext uri="{FF2B5EF4-FFF2-40B4-BE49-F238E27FC236}">
                <a16:creationId xmlns:a16="http://schemas.microsoft.com/office/drawing/2014/main" id="{9F663807-386F-4EA1-9547-CA334FFE04FC}"/>
              </a:ext>
            </a:extLst>
          </p:cNvPr>
          <p:cNvSpPr txBox="1"/>
          <p:nvPr/>
        </p:nvSpPr>
        <p:spPr>
          <a:xfrm>
            <a:off x="2563134" y="3446840"/>
            <a:ext cx="4239491" cy="954107"/>
          </a:xfrm>
          <a:prstGeom prst="rect">
            <a:avLst/>
          </a:prstGeom>
          <a:noFill/>
        </p:spPr>
        <p:txBody>
          <a:bodyPr wrap="square" rtlCol="0">
            <a:spAutoFit/>
          </a:bodyPr>
          <a:lstStyle/>
          <a:p>
            <a:pPr algn="ctr"/>
            <a:r>
              <a:rPr lang="en-MY" sz="2800" dirty="0">
                <a:latin typeface="MS Reference Sans Serif" panose="020B0604030504040204" pitchFamily="34" charset="0"/>
              </a:rPr>
              <a:t>Type 1 </a:t>
            </a:r>
          </a:p>
          <a:p>
            <a:pPr algn="ctr"/>
            <a:r>
              <a:rPr lang="en-MY" sz="2800" dirty="0">
                <a:latin typeface="MS Reference Sans Serif" panose="020B0604030504040204" pitchFamily="34" charset="0"/>
              </a:rPr>
              <a:t>All in </a:t>
            </a:r>
            <a:r>
              <a:rPr lang="en-MY" sz="2800" dirty="0">
                <a:solidFill>
                  <a:srgbClr val="91B11B"/>
                </a:solidFill>
                <a:latin typeface="MS Reference Sans Serif" panose="020B0604030504040204" pitchFamily="34" charset="0"/>
              </a:rPr>
              <a:t>one country </a:t>
            </a:r>
            <a:endParaRPr lang="en-GB" sz="2800" dirty="0">
              <a:solidFill>
                <a:srgbClr val="91B11B"/>
              </a:solidFill>
              <a:latin typeface="MS Reference Sans Serif" panose="020B0604030504040204" pitchFamily="34" charset="0"/>
            </a:endParaRPr>
          </a:p>
        </p:txBody>
      </p:sp>
      <p:sp>
        <p:nvSpPr>
          <p:cNvPr id="5" name="TextBox 4">
            <a:extLst>
              <a:ext uri="{FF2B5EF4-FFF2-40B4-BE49-F238E27FC236}">
                <a16:creationId xmlns:a16="http://schemas.microsoft.com/office/drawing/2014/main" id="{53558CDB-3640-47DC-9A2E-280FBC86802F}"/>
              </a:ext>
            </a:extLst>
          </p:cNvPr>
          <p:cNvSpPr txBox="1"/>
          <p:nvPr/>
        </p:nvSpPr>
        <p:spPr>
          <a:xfrm>
            <a:off x="7276533" y="3446840"/>
            <a:ext cx="4239491" cy="954107"/>
          </a:xfrm>
          <a:prstGeom prst="rect">
            <a:avLst/>
          </a:prstGeom>
          <a:noFill/>
        </p:spPr>
        <p:txBody>
          <a:bodyPr wrap="square" rtlCol="0">
            <a:spAutoFit/>
          </a:bodyPr>
          <a:lstStyle/>
          <a:p>
            <a:pPr algn="ctr"/>
            <a:r>
              <a:rPr lang="en-MY" sz="2800" dirty="0">
                <a:latin typeface="MS Reference Sans Serif" panose="020B0604030504040204" pitchFamily="34" charset="0"/>
              </a:rPr>
              <a:t>Type 2 </a:t>
            </a:r>
          </a:p>
          <a:p>
            <a:pPr algn="ctr"/>
            <a:r>
              <a:rPr lang="en-MY" sz="2800" dirty="0">
                <a:latin typeface="MS Reference Sans Serif" panose="020B0604030504040204" pitchFamily="34" charset="0"/>
              </a:rPr>
              <a:t>In </a:t>
            </a:r>
            <a:r>
              <a:rPr lang="en-MY" sz="2800" dirty="0">
                <a:solidFill>
                  <a:srgbClr val="91B11B"/>
                </a:solidFill>
                <a:latin typeface="MS Reference Sans Serif" panose="020B0604030504040204" pitchFamily="34" charset="0"/>
              </a:rPr>
              <a:t>different countries</a:t>
            </a:r>
            <a:endParaRPr lang="en-GB" sz="2800" dirty="0">
              <a:solidFill>
                <a:srgbClr val="91B11B"/>
              </a:solidFill>
              <a:latin typeface="MS Reference Sans Serif" panose="020B0604030504040204" pitchFamily="34" charset="0"/>
            </a:endParaRPr>
          </a:p>
        </p:txBody>
      </p:sp>
      <p:pic>
        <p:nvPicPr>
          <p:cNvPr id="7" name="Graphic 6" descr="Earth Globe - Asia">
            <a:extLst>
              <a:ext uri="{FF2B5EF4-FFF2-40B4-BE49-F238E27FC236}">
                <a16:creationId xmlns:a16="http://schemas.microsoft.com/office/drawing/2014/main" id="{4B00F103-F098-4A59-90B0-18C3E7BD51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7439" y="1231735"/>
            <a:ext cx="2337684" cy="2337684"/>
          </a:xfrm>
          <a:prstGeom prst="rect">
            <a:avLst/>
          </a:prstGeom>
        </p:spPr>
      </p:pic>
      <p:pic>
        <p:nvPicPr>
          <p:cNvPr id="9" name="Graphic 8" descr="Marker">
            <a:extLst>
              <a:ext uri="{FF2B5EF4-FFF2-40B4-BE49-F238E27FC236}">
                <a16:creationId xmlns:a16="http://schemas.microsoft.com/office/drawing/2014/main" id="{65E9E537-B73B-482C-BB1A-52848E4AF8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9557" y="2043413"/>
            <a:ext cx="483357" cy="483357"/>
          </a:xfrm>
          <a:prstGeom prst="rect">
            <a:avLst/>
          </a:prstGeom>
        </p:spPr>
      </p:pic>
      <p:pic>
        <p:nvPicPr>
          <p:cNvPr id="10" name="Graphic 9" descr="Earth Globe - Asia">
            <a:extLst>
              <a:ext uri="{FF2B5EF4-FFF2-40B4-BE49-F238E27FC236}">
                <a16:creationId xmlns:a16="http://schemas.microsoft.com/office/drawing/2014/main" id="{F6CEB395-6474-4989-9B5B-0E7C81AB7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4348" y="1201464"/>
            <a:ext cx="2337684" cy="2337684"/>
          </a:xfrm>
          <a:prstGeom prst="rect">
            <a:avLst/>
          </a:prstGeom>
        </p:spPr>
      </p:pic>
      <p:pic>
        <p:nvPicPr>
          <p:cNvPr id="12" name="Graphic 11" descr="Marker">
            <a:extLst>
              <a:ext uri="{FF2B5EF4-FFF2-40B4-BE49-F238E27FC236}">
                <a16:creationId xmlns:a16="http://schemas.microsoft.com/office/drawing/2014/main" id="{A38CA134-9982-4356-928C-F81BE79AD9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1661" y="2026405"/>
            <a:ext cx="483357" cy="483357"/>
          </a:xfrm>
          <a:prstGeom prst="rect">
            <a:avLst/>
          </a:prstGeom>
        </p:spPr>
      </p:pic>
      <p:pic>
        <p:nvPicPr>
          <p:cNvPr id="13" name="Graphic 12" descr="Marker">
            <a:extLst>
              <a:ext uri="{FF2B5EF4-FFF2-40B4-BE49-F238E27FC236}">
                <a16:creationId xmlns:a16="http://schemas.microsoft.com/office/drawing/2014/main" id="{6F08A49C-321F-421A-A0CD-6EAB709C3B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9833" y="2598664"/>
            <a:ext cx="483357" cy="483357"/>
          </a:xfrm>
          <a:prstGeom prst="rect">
            <a:avLst/>
          </a:prstGeom>
        </p:spPr>
      </p:pic>
      <p:pic>
        <p:nvPicPr>
          <p:cNvPr id="14" name="Graphic 13" descr="Marker">
            <a:extLst>
              <a:ext uri="{FF2B5EF4-FFF2-40B4-BE49-F238E27FC236}">
                <a16:creationId xmlns:a16="http://schemas.microsoft.com/office/drawing/2014/main" id="{6D2244AD-D3D7-4BCA-8B2F-131ADD3AAA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6081" y="1729215"/>
            <a:ext cx="483357" cy="483357"/>
          </a:xfrm>
          <a:prstGeom prst="rect">
            <a:avLst/>
          </a:prstGeom>
        </p:spPr>
      </p:pic>
      <p:pic>
        <p:nvPicPr>
          <p:cNvPr id="15" name="Graphic 14" descr="Marker">
            <a:extLst>
              <a:ext uri="{FF2B5EF4-FFF2-40B4-BE49-F238E27FC236}">
                <a16:creationId xmlns:a16="http://schemas.microsoft.com/office/drawing/2014/main" id="{40E40E7B-7ABB-4ED2-A19D-25E9FB27CE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8448" y="2298637"/>
            <a:ext cx="483357" cy="483357"/>
          </a:xfrm>
          <a:prstGeom prst="rect">
            <a:avLst/>
          </a:prstGeom>
        </p:spPr>
      </p:pic>
      <p:pic>
        <p:nvPicPr>
          <p:cNvPr id="16" name="Graphic 15" descr="Marker">
            <a:extLst>
              <a:ext uri="{FF2B5EF4-FFF2-40B4-BE49-F238E27FC236}">
                <a16:creationId xmlns:a16="http://schemas.microsoft.com/office/drawing/2014/main" id="{9E5F0EF1-C540-43F5-9D8E-FE5CA3DD6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8302" y="1584474"/>
            <a:ext cx="483357" cy="483357"/>
          </a:xfrm>
          <a:prstGeom prst="rect">
            <a:avLst/>
          </a:prstGeom>
        </p:spPr>
      </p:pic>
      <p:sp>
        <p:nvSpPr>
          <p:cNvPr id="17" name="TextBox 16">
            <a:extLst>
              <a:ext uri="{FF2B5EF4-FFF2-40B4-BE49-F238E27FC236}">
                <a16:creationId xmlns:a16="http://schemas.microsoft.com/office/drawing/2014/main" id="{74104BB5-F730-4BF5-ACF4-0EC5564727DD}"/>
              </a:ext>
            </a:extLst>
          </p:cNvPr>
          <p:cNvSpPr txBox="1"/>
          <p:nvPr/>
        </p:nvSpPr>
        <p:spPr>
          <a:xfrm>
            <a:off x="3568806" y="4400947"/>
            <a:ext cx="2693324" cy="369332"/>
          </a:xfrm>
          <a:prstGeom prst="rect">
            <a:avLst/>
          </a:prstGeom>
          <a:noFill/>
        </p:spPr>
        <p:txBody>
          <a:bodyPr wrap="square" rtlCol="0">
            <a:spAutoFit/>
          </a:bodyPr>
          <a:lstStyle/>
          <a:p>
            <a:r>
              <a:rPr lang="en-GB" dirty="0">
                <a:latin typeface="MS Reference Sans Serif" panose="020B0604030504040204" pitchFamily="34" charset="0"/>
              </a:rPr>
              <a:t>Without limitation</a:t>
            </a:r>
          </a:p>
        </p:txBody>
      </p:sp>
      <p:sp>
        <p:nvSpPr>
          <p:cNvPr id="18" name="TextBox 17">
            <a:extLst>
              <a:ext uri="{FF2B5EF4-FFF2-40B4-BE49-F238E27FC236}">
                <a16:creationId xmlns:a16="http://schemas.microsoft.com/office/drawing/2014/main" id="{D42A5690-0901-46F9-AD0F-84EE11F35FCE}"/>
              </a:ext>
            </a:extLst>
          </p:cNvPr>
          <p:cNvSpPr txBox="1"/>
          <p:nvPr/>
        </p:nvSpPr>
        <p:spPr>
          <a:xfrm>
            <a:off x="7713911" y="4367137"/>
            <a:ext cx="4239490" cy="1754326"/>
          </a:xfrm>
          <a:prstGeom prst="rect">
            <a:avLst/>
          </a:prstGeom>
          <a:noFill/>
        </p:spPr>
        <p:txBody>
          <a:bodyPr wrap="square" rtlCol="0">
            <a:spAutoFit/>
          </a:bodyPr>
          <a:lstStyle/>
          <a:p>
            <a:pPr fontAlgn="t"/>
            <a:r>
              <a:rPr lang="en-GB" b="1" dirty="0">
                <a:latin typeface="MS Reference Sans Serif" panose="020B0604030504040204" pitchFamily="34" charset="0"/>
              </a:rPr>
              <a:t>Requirements:</a:t>
            </a:r>
          </a:p>
          <a:p>
            <a:pPr fontAlgn="t"/>
            <a:r>
              <a:rPr lang="en-GB" dirty="0">
                <a:latin typeface="MS Reference Sans Serif" panose="020B0604030504040204" pitchFamily="34" charset="0"/>
              </a:rPr>
              <a:t>Be under common ownership structure</a:t>
            </a:r>
          </a:p>
          <a:p>
            <a:pPr fontAlgn="t"/>
            <a:r>
              <a:rPr lang="en-GB" b="1" dirty="0">
                <a:solidFill>
                  <a:srgbClr val="91B11B"/>
                </a:solidFill>
                <a:latin typeface="MS Reference Sans Serif" panose="020B0604030504040204" pitchFamily="34" charset="0"/>
              </a:rPr>
              <a:t>AND</a:t>
            </a:r>
          </a:p>
          <a:p>
            <a:pPr fontAlgn="t"/>
            <a:r>
              <a:rPr lang="en-GB" dirty="0">
                <a:latin typeface="MS Reference Sans Serif" panose="020B0604030504040204" pitchFamily="34" charset="0"/>
              </a:rPr>
              <a:t>Operate under a single management system</a:t>
            </a:r>
          </a:p>
        </p:txBody>
      </p:sp>
    </p:spTree>
    <p:extLst>
      <p:ext uri="{BB962C8B-B14F-4D97-AF65-F5344CB8AC3E}">
        <p14:creationId xmlns:p14="http://schemas.microsoft.com/office/powerpoint/2010/main" val="73764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16C0B0-A41A-42CA-9DE8-249D65ADB134}"/>
              </a:ext>
            </a:extLst>
          </p:cNvPr>
          <p:cNvCxnSpPr>
            <a:cxnSpLocks/>
          </p:cNvCxnSpPr>
          <p:nvPr/>
        </p:nvCxnSpPr>
        <p:spPr>
          <a:xfrm>
            <a:off x="4971011" y="3214174"/>
            <a:ext cx="0" cy="146304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4B5EE4FF-CAD7-49E7-8100-421374D1C1E2}"/>
              </a:ext>
            </a:extLst>
          </p:cNvPr>
          <p:cNvSpPr/>
          <p:nvPr/>
        </p:nvSpPr>
        <p:spPr>
          <a:xfrm rot="5060967">
            <a:off x="2659066" y="3669861"/>
            <a:ext cx="2391980" cy="2228744"/>
          </a:xfrm>
          <a:prstGeom prst="arc">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a:extLst>
              <a:ext uri="{FF2B5EF4-FFF2-40B4-BE49-F238E27FC236}">
                <a16:creationId xmlns:a16="http://schemas.microsoft.com/office/drawing/2014/main" id="{74256F80-A4A6-4FCF-8D1B-5F4A3A755057}"/>
              </a:ext>
            </a:extLst>
          </p:cNvPr>
          <p:cNvSpPr/>
          <p:nvPr/>
        </p:nvSpPr>
        <p:spPr>
          <a:xfrm rot="1091147">
            <a:off x="2564132" y="1651244"/>
            <a:ext cx="2391980" cy="2228744"/>
          </a:xfrm>
          <a:prstGeom prst="arc">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63C07200-26E6-458A-881C-5CE5CAA9CAAD}"/>
              </a:ext>
            </a:extLst>
          </p:cNvPr>
          <p:cNvSpPr>
            <a:spLocks noGrp="1"/>
          </p:cNvSpPr>
          <p:nvPr>
            <p:ph type="title" idx="4294967295"/>
          </p:nvPr>
        </p:nvSpPr>
        <p:spPr>
          <a:xfrm>
            <a:off x="2458593" y="546193"/>
            <a:ext cx="9205913" cy="377825"/>
          </a:xfrm>
        </p:spPr>
        <p:txBody>
          <a:bodyPr>
            <a:normAutofit fontScale="90000"/>
          </a:bodyPr>
          <a:lstStyle/>
          <a:p>
            <a:r>
              <a:rPr lang="en-GB" dirty="0"/>
              <a:t>Steps for adding sites</a:t>
            </a:r>
          </a:p>
        </p:txBody>
      </p:sp>
      <p:sp>
        <p:nvSpPr>
          <p:cNvPr id="4" name="Title 1">
            <a:extLst>
              <a:ext uri="{FF2B5EF4-FFF2-40B4-BE49-F238E27FC236}">
                <a16:creationId xmlns:a16="http://schemas.microsoft.com/office/drawing/2014/main" id="{8EE58F67-F7F1-48EA-9864-291B7666AE21}"/>
              </a:ext>
            </a:extLst>
          </p:cNvPr>
          <p:cNvSpPr txBox="1">
            <a:spLocks/>
          </p:cNvSpPr>
          <p:nvPr/>
        </p:nvSpPr>
        <p:spPr>
          <a:xfrm>
            <a:off x="68439" y="2627533"/>
            <a:ext cx="2429780" cy="1521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05C40"/>
                </a:solidFill>
                <a:latin typeface="MS Reference Sans Serif" panose="020B0604030504040204" pitchFamily="34" charset="0"/>
                <a:ea typeface="+mj-ea"/>
                <a:cs typeface="+mj-cs"/>
              </a:defRPr>
            </a:lvl1pPr>
          </a:lstStyle>
          <a:p>
            <a:r>
              <a:rPr lang="en-GB" sz="2400" b="0" dirty="0">
                <a:solidFill>
                  <a:schemeClr val="tx1"/>
                </a:solidFill>
              </a:rPr>
              <a:t>To add sites to a multi-site certificate</a:t>
            </a:r>
          </a:p>
        </p:txBody>
      </p:sp>
      <p:sp>
        <p:nvSpPr>
          <p:cNvPr id="5" name="Oval 4">
            <a:extLst>
              <a:ext uri="{FF2B5EF4-FFF2-40B4-BE49-F238E27FC236}">
                <a16:creationId xmlns:a16="http://schemas.microsoft.com/office/drawing/2014/main" id="{4720D212-CED7-4D95-9A6D-7BDCB1B6D46A}"/>
              </a:ext>
            </a:extLst>
          </p:cNvPr>
          <p:cNvSpPr/>
          <p:nvPr/>
        </p:nvSpPr>
        <p:spPr>
          <a:xfrm>
            <a:off x="3822222" y="1271847"/>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1</a:t>
            </a:r>
            <a:endParaRPr lang="en-GB" b="1">
              <a:solidFill>
                <a:schemeClr val="bg1"/>
              </a:solidFill>
              <a:latin typeface="MS Reference Sans Serif" panose="020B0604030504040204" pitchFamily="34" charset="0"/>
            </a:endParaRPr>
          </a:p>
        </p:txBody>
      </p:sp>
      <p:sp>
        <p:nvSpPr>
          <p:cNvPr id="6" name="Oval 5">
            <a:extLst>
              <a:ext uri="{FF2B5EF4-FFF2-40B4-BE49-F238E27FC236}">
                <a16:creationId xmlns:a16="http://schemas.microsoft.com/office/drawing/2014/main" id="{1C80D424-B2F9-4B1C-9FA2-9DB6B221F176}"/>
              </a:ext>
            </a:extLst>
          </p:cNvPr>
          <p:cNvSpPr/>
          <p:nvPr/>
        </p:nvSpPr>
        <p:spPr>
          <a:xfrm>
            <a:off x="4645101" y="2627533"/>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2</a:t>
            </a:r>
            <a:endParaRPr lang="en-GB" b="1">
              <a:solidFill>
                <a:schemeClr val="bg1"/>
              </a:solidFill>
              <a:latin typeface="MS Reference Sans Serif" panose="020B0604030504040204" pitchFamily="34" charset="0"/>
            </a:endParaRPr>
          </a:p>
        </p:txBody>
      </p:sp>
      <p:sp>
        <p:nvSpPr>
          <p:cNvPr id="7" name="Oval 6">
            <a:extLst>
              <a:ext uri="{FF2B5EF4-FFF2-40B4-BE49-F238E27FC236}">
                <a16:creationId xmlns:a16="http://schemas.microsoft.com/office/drawing/2014/main" id="{684F4E25-9C9F-4C83-926A-245A5F9EDED2}"/>
              </a:ext>
            </a:extLst>
          </p:cNvPr>
          <p:cNvSpPr/>
          <p:nvPr/>
        </p:nvSpPr>
        <p:spPr>
          <a:xfrm>
            <a:off x="4645101" y="4197592"/>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3</a:t>
            </a:r>
            <a:endParaRPr lang="en-GB" b="1">
              <a:solidFill>
                <a:schemeClr val="bg1"/>
              </a:solidFill>
              <a:latin typeface="MS Reference Sans Serif" panose="020B0604030504040204" pitchFamily="34" charset="0"/>
            </a:endParaRPr>
          </a:p>
        </p:txBody>
      </p:sp>
      <p:sp>
        <p:nvSpPr>
          <p:cNvPr id="8" name="Oval 7">
            <a:extLst>
              <a:ext uri="{FF2B5EF4-FFF2-40B4-BE49-F238E27FC236}">
                <a16:creationId xmlns:a16="http://schemas.microsoft.com/office/drawing/2014/main" id="{7EF1E112-3CDA-4FE7-ADF3-9EA7C4C6891B}"/>
              </a:ext>
            </a:extLst>
          </p:cNvPr>
          <p:cNvSpPr/>
          <p:nvPr/>
        </p:nvSpPr>
        <p:spPr>
          <a:xfrm>
            <a:off x="3822222" y="5713295"/>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4</a:t>
            </a:r>
            <a:endParaRPr lang="en-GB" b="1">
              <a:solidFill>
                <a:schemeClr val="bg1"/>
              </a:solidFill>
              <a:latin typeface="MS Reference Sans Serif" panose="020B0604030504040204" pitchFamily="34" charset="0"/>
            </a:endParaRPr>
          </a:p>
        </p:txBody>
      </p:sp>
      <p:sp>
        <p:nvSpPr>
          <p:cNvPr id="15" name="TextBox 14">
            <a:extLst>
              <a:ext uri="{FF2B5EF4-FFF2-40B4-BE49-F238E27FC236}">
                <a16:creationId xmlns:a16="http://schemas.microsoft.com/office/drawing/2014/main" id="{B33563BC-CD86-4B66-913A-A0BAE6BF7BDD}"/>
              </a:ext>
            </a:extLst>
          </p:cNvPr>
          <p:cNvSpPr txBox="1"/>
          <p:nvPr/>
        </p:nvSpPr>
        <p:spPr>
          <a:xfrm>
            <a:off x="4520024" y="1243258"/>
            <a:ext cx="6527204" cy="769441"/>
          </a:xfrm>
          <a:prstGeom prst="rect">
            <a:avLst/>
          </a:prstGeom>
          <a:noFill/>
        </p:spPr>
        <p:txBody>
          <a:bodyPr wrap="square" rtlCol="0">
            <a:spAutoFit/>
          </a:bodyPr>
          <a:lstStyle/>
          <a:p>
            <a:r>
              <a:rPr lang="en-GB" sz="2200" dirty="0">
                <a:latin typeface="MS Reference Sans Serif" panose="020B0604030504040204" pitchFamily="34" charset="0"/>
              </a:rPr>
              <a:t>Complete a CRA per site</a:t>
            </a:r>
            <a:endParaRPr lang="en-US" sz="2200" dirty="0">
              <a:latin typeface="MS Reference Sans Serif" panose="020B0604030504040204" pitchFamily="34" charset="0"/>
            </a:endParaRPr>
          </a:p>
          <a:p>
            <a:endParaRPr lang="en-GB" sz="2200" dirty="0"/>
          </a:p>
        </p:txBody>
      </p:sp>
      <p:sp>
        <p:nvSpPr>
          <p:cNvPr id="16" name="TextBox 15">
            <a:extLst>
              <a:ext uri="{FF2B5EF4-FFF2-40B4-BE49-F238E27FC236}">
                <a16:creationId xmlns:a16="http://schemas.microsoft.com/office/drawing/2014/main" id="{781A558A-26BD-4EC6-B341-88597CDBC5C9}"/>
              </a:ext>
            </a:extLst>
          </p:cNvPr>
          <p:cNvSpPr txBox="1"/>
          <p:nvPr/>
        </p:nvSpPr>
        <p:spPr>
          <a:xfrm>
            <a:off x="5231255" y="2728489"/>
            <a:ext cx="7471427" cy="1107996"/>
          </a:xfrm>
          <a:prstGeom prst="rect">
            <a:avLst/>
          </a:prstGeom>
          <a:noFill/>
        </p:spPr>
        <p:txBody>
          <a:bodyPr wrap="square" rtlCol="0">
            <a:spAutoFit/>
          </a:bodyPr>
          <a:lstStyle/>
          <a:p>
            <a:r>
              <a:rPr lang="en-GB" sz="2200">
                <a:latin typeface="MS Reference Sans Serif" panose="020B0604030504040204" pitchFamily="34" charset="0"/>
              </a:rPr>
              <a:t>Receive an internal inspection by </a:t>
            </a:r>
          </a:p>
          <a:p>
            <a:r>
              <a:rPr lang="en-GB" sz="2200">
                <a:latin typeface="MS Reference Sans Serif" panose="020B0604030504040204" pitchFamily="34" charset="0"/>
              </a:rPr>
              <a:t>multi-site admin</a:t>
            </a:r>
            <a:endParaRPr lang="en-US" sz="2200">
              <a:latin typeface="MS Reference Sans Serif" panose="020B0604030504040204" pitchFamily="34" charset="0"/>
            </a:endParaRPr>
          </a:p>
          <a:p>
            <a:endParaRPr lang="en-GB" sz="2200"/>
          </a:p>
        </p:txBody>
      </p:sp>
      <p:sp>
        <p:nvSpPr>
          <p:cNvPr id="17" name="TextBox 16">
            <a:extLst>
              <a:ext uri="{FF2B5EF4-FFF2-40B4-BE49-F238E27FC236}">
                <a16:creationId xmlns:a16="http://schemas.microsoft.com/office/drawing/2014/main" id="{1BDDF7CB-DA5D-4DDB-A265-BBD66B74BD74}"/>
              </a:ext>
            </a:extLst>
          </p:cNvPr>
          <p:cNvSpPr txBox="1"/>
          <p:nvPr/>
        </p:nvSpPr>
        <p:spPr>
          <a:xfrm>
            <a:off x="5280331" y="4197592"/>
            <a:ext cx="6384175" cy="1107996"/>
          </a:xfrm>
          <a:prstGeom prst="rect">
            <a:avLst/>
          </a:prstGeom>
          <a:noFill/>
        </p:spPr>
        <p:txBody>
          <a:bodyPr wrap="square" rtlCol="0">
            <a:spAutoFit/>
          </a:bodyPr>
          <a:lstStyle/>
          <a:p>
            <a:pPr lvl="0"/>
            <a:r>
              <a:rPr lang="en-GB" sz="2200">
                <a:latin typeface="MS Reference Sans Serif" panose="020B0604030504040204" pitchFamily="34" charset="0"/>
              </a:rPr>
              <a:t>The operator can add up to 25% more sites — beyond that number, a verification audit is required</a:t>
            </a:r>
            <a:endParaRPr lang="en-US" sz="2200">
              <a:latin typeface="MS Reference Sans Serif" panose="020B0604030504040204" pitchFamily="34" charset="0"/>
            </a:endParaRPr>
          </a:p>
        </p:txBody>
      </p:sp>
      <p:sp>
        <p:nvSpPr>
          <p:cNvPr id="18" name="TextBox 17">
            <a:extLst>
              <a:ext uri="{FF2B5EF4-FFF2-40B4-BE49-F238E27FC236}">
                <a16:creationId xmlns:a16="http://schemas.microsoft.com/office/drawing/2014/main" id="{02826DFC-BDAA-425D-BA37-0318EFB02529}"/>
              </a:ext>
            </a:extLst>
          </p:cNvPr>
          <p:cNvSpPr txBox="1"/>
          <p:nvPr/>
        </p:nvSpPr>
        <p:spPr>
          <a:xfrm>
            <a:off x="4591538" y="5880539"/>
            <a:ext cx="7295662" cy="769441"/>
          </a:xfrm>
          <a:prstGeom prst="rect">
            <a:avLst/>
          </a:prstGeom>
          <a:noFill/>
        </p:spPr>
        <p:txBody>
          <a:bodyPr wrap="square" rtlCol="0">
            <a:spAutoFit/>
          </a:bodyPr>
          <a:lstStyle/>
          <a:p>
            <a:pPr lvl="0"/>
            <a:r>
              <a:rPr lang="en-GB" sz="2200">
                <a:latin typeface="MS Reference Sans Serif" panose="020B0604030504040204" pitchFamily="34" charset="0"/>
              </a:rPr>
              <a:t>New sites enrol in the existing stage of the certificate cycle</a:t>
            </a:r>
            <a:endParaRPr lang="en-US" sz="2200">
              <a:latin typeface="MS Reference Sans Serif" panose="020B0604030504040204" pitchFamily="34" charset="0"/>
            </a:endParaRPr>
          </a:p>
        </p:txBody>
      </p:sp>
    </p:spTree>
    <p:extLst>
      <p:ext uri="{BB962C8B-B14F-4D97-AF65-F5344CB8AC3E}">
        <p14:creationId xmlns:p14="http://schemas.microsoft.com/office/powerpoint/2010/main" val="59662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machine in a field&#10;&#10;Description automatically generated">
            <a:extLst>
              <a:ext uri="{FF2B5EF4-FFF2-40B4-BE49-F238E27FC236}">
                <a16:creationId xmlns:a16="http://schemas.microsoft.com/office/drawing/2014/main" id="{74A1E8D3-36A1-4D48-99AE-D07D81E52323}"/>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t="23280" r="9851" b="9850"/>
          <a:stretch/>
        </p:blipFill>
        <p:spPr>
          <a:xfrm>
            <a:off x="0" y="1128156"/>
            <a:ext cx="12192000" cy="5729844"/>
          </a:xfrm>
          <a:prstGeom prst="rect">
            <a:avLst/>
          </a:prstGeom>
        </p:spPr>
      </p:pic>
      <p:sp>
        <p:nvSpPr>
          <p:cNvPr id="6" name="Título 1">
            <a:extLst>
              <a:ext uri="{FF2B5EF4-FFF2-40B4-BE49-F238E27FC236}">
                <a16:creationId xmlns:a16="http://schemas.microsoft.com/office/drawing/2014/main" id="{C5C66E2D-A9E2-478F-974D-42459332C0ED}"/>
              </a:ext>
            </a:extLst>
          </p:cNvPr>
          <p:cNvSpPr>
            <a:spLocks noGrp="1"/>
          </p:cNvSpPr>
          <p:nvPr>
            <p:ph type="title" idx="4294967295"/>
          </p:nvPr>
        </p:nvSpPr>
        <p:spPr>
          <a:xfrm>
            <a:off x="2505694" y="413266"/>
            <a:ext cx="6602413" cy="1697037"/>
          </a:xfrm>
        </p:spPr>
        <p:txBody>
          <a:bodyPr/>
          <a:lstStyle/>
          <a:p>
            <a:r>
              <a:rPr lang="en-US" dirty="0">
                <a:solidFill>
                  <a:schemeClr val="tx2"/>
                </a:solidFill>
              </a:rPr>
              <a:t>A risk-based approach</a:t>
            </a:r>
          </a:p>
        </p:txBody>
      </p:sp>
    </p:spTree>
    <p:extLst>
      <p:ext uri="{BB962C8B-B14F-4D97-AF65-F5344CB8AC3E}">
        <p14:creationId xmlns:p14="http://schemas.microsoft.com/office/powerpoint/2010/main" val="419515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C997-8AC5-4AF2-A019-52DFCDF4ACAB}"/>
              </a:ext>
            </a:extLst>
          </p:cNvPr>
          <p:cNvSpPr>
            <a:spLocks noGrp="1"/>
          </p:cNvSpPr>
          <p:nvPr>
            <p:ph type="title" idx="4294967295"/>
          </p:nvPr>
        </p:nvSpPr>
        <p:spPr>
          <a:xfrm>
            <a:off x="2458192" y="520700"/>
            <a:ext cx="9205913" cy="377825"/>
          </a:xfrm>
        </p:spPr>
        <p:txBody>
          <a:bodyPr>
            <a:normAutofit fontScale="90000"/>
          </a:bodyPr>
          <a:lstStyle/>
          <a:p>
            <a:r>
              <a:rPr lang="en-GB" dirty="0"/>
              <a:t>Chain of Custody authorisations</a:t>
            </a:r>
          </a:p>
        </p:txBody>
      </p:sp>
      <p:sp>
        <p:nvSpPr>
          <p:cNvPr id="13" name="TextBox 12">
            <a:extLst>
              <a:ext uri="{FF2B5EF4-FFF2-40B4-BE49-F238E27FC236}">
                <a16:creationId xmlns:a16="http://schemas.microsoft.com/office/drawing/2014/main" id="{DF16886A-BAE4-4AAF-8241-0338134BC48B}"/>
              </a:ext>
            </a:extLst>
          </p:cNvPr>
          <p:cNvSpPr txBox="1"/>
          <p:nvPr/>
        </p:nvSpPr>
        <p:spPr>
          <a:xfrm>
            <a:off x="2458192" y="1371478"/>
            <a:ext cx="9642764" cy="954107"/>
          </a:xfrm>
          <a:prstGeom prst="rect">
            <a:avLst/>
          </a:prstGeom>
          <a:noFill/>
        </p:spPr>
        <p:txBody>
          <a:bodyPr wrap="square" rtlCol="0">
            <a:spAutoFit/>
          </a:bodyPr>
          <a:lstStyle/>
          <a:p>
            <a:r>
              <a:rPr lang="en-MY" sz="2800" dirty="0">
                <a:latin typeface="MS Reference Sans Serif" panose="020B0604030504040204" pitchFamily="34" charset="0"/>
              </a:rPr>
              <a:t>Types of </a:t>
            </a:r>
            <a:r>
              <a:rPr lang="en-MY" sz="2800" dirty="0" err="1">
                <a:latin typeface="MS Reference Sans Serif" panose="020B0604030504040204" pitchFamily="34" charset="0"/>
              </a:rPr>
              <a:t>CoC</a:t>
            </a:r>
            <a:r>
              <a:rPr lang="en-MY" sz="2800" dirty="0">
                <a:latin typeface="MS Reference Sans Serif" panose="020B0604030504040204" pitchFamily="34" charset="0"/>
              </a:rPr>
              <a:t> authorisations recognise by the new system:</a:t>
            </a:r>
            <a:endParaRPr lang="en-GB" sz="2800" dirty="0">
              <a:latin typeface="MS Reference Sans Serif" panose="020B0604030504040204" pitchFamily="34" charset="0"/>
            </a:endParaRPr>
          </a:p>
        </p:txBody>
      </p:sp>
      <p:sp>
        <p:nvSpPr>
          <p:cNvPr id="14" name="Oval 13">
            <a:extLst>
              <a:ext uri="{FF2B5EF4-FFF2-40B4-BE49-F238E27FC236}">
                <a16:creationId xmlns:a16="http://schemas.microsoft.com/office/drawing/2014/main" id="{398E90E7-F916-45DE-9E73-6C438F042CE1}"/>
              </a:ext>
            </a:extLst>
          </p:cNvPr>
          <p:cNvSpPr/>
          <p:nvPr/>
        </p:nvSpPr>
        <p:spPr>
          <a:xfrm>
            <a:off x="4618367" y="2373386"/>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1</a:t>
            </a:r>
            <a:endParaRPr lang="en-GB" b="1">
              <a:solidFill>
                <a:schemeClr val="bg1"/>
              </a:solidFill>
              <a:latin typeface="MS Reference Sans Serif" panose="020B0604030504040204" pitchFamily="34" charset="0"/>
            </a:endParaRPr>
          </a:p>
        </p:txBody>
      </p:sp>
      <p:sp>
        <p:nvSpPr>
          <p:cNvPr id="15" name="Oval 14">
            <a:extLst>
              <a:ext uri="{FF2B5EF4-FFF2-40B4-BE49-F238E27FC236}">
                <a16:creationId xmlns:a16="http://schemas.microsoft.com/office/drawing/2014/main" id="{54622123-427F-49F9-A3DB-7487BB938755}"/>
              </a:ext>
            </a:extLst>
          </p:cNvPr>
          <p:cNvSpPr/>
          <p:nvPr/>
        </p:nvSpPr>
        <p:spPr>
          <a:xfrm>
            <a:off x="4618367" y="4259964"/>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bg1"/>
                </a:solidFill>
                <a:latin typeface="MS Reference Sans Serif" panose="020B0604030504040204" pitchFamily="34" charset="0"/>
              </a:rPr>
              <a:t>2</a:t>
            </a:r>
            <a:endParaRPr lang="en-GB" b="1" dirty="0">
              <a:solidFill>
                <a:schemeClr val="bg1"/>
              </a:solidFill>
              <a:latin typeface="MS Reference Sans Serif" panose="020B0604030504040204" pitchFamily="34" charset="0"/>
            </a:endParaRPr>
          </a:p>
        </p:txBody>
      </p:sp>
      <p:sp>
        <p:nvSpPr>
          <p:cNvPr id="16" name="TextBox 15">
            <a:extLst>
              <a:ext uri="{FF2B5EF4-FFF2-40B4-BE49-F238E27FC236}">
                <a16:creationId xmlns:a16="http://schemas.microsoft.com/office/drawing/2014/main" id="{44B86D6B-B41E-4A21-B172-A37F47828D39}"/>
              </a:ext>
            </a:extLst>
          </p:cNvPr>
          <p:cNvSpPr txBox="1"/>
          <p:nvPr/>
        </p:nvSpPr>
        <p:spPr>
          <a:xfrm>
            <a:off x="5549326" y="2405096"/>
            <a:ext cx="3733800" cy="1384995"/>
          </a:xfrm>
          <a:prstGeom prst="rect">
            <a:avLst/>
          </a:prstGeom>
          <a:noFill/>
        </p:spPr>
        <p:txBody>
          <a:bodyPr wrap="square" rtlCol="0">
            <a:spAutoFit/>
          </a:bodyPr>
          <a:lstStyle/>
          <a:p>
            <a:r>
              <a:rPr lang="en-MY" sz="2800" b="1" dirty="0">
                <a:solidFill>
                  <a:srgbClr val="91B11B"/>
                </a:solidFill>
                <a:latin typeface="MS Reference Sans Serif" panose="020B0604030504040204" pitchFamily="34" charset="0"/>
              </a:rPr>
              <a:t>Endorsement </a:t>
            </a:r>
          </a:p>
          <a:p>
            <a:pPr marL="457200" indent="-457200">
              <a:buFont typeface="Wingdings" panose="05000000000000000000" pitchFamily="2" charset="2"/>
              <a:buChar char="§"/>
            </a:pPr>
            <a:r>
              <a:rPr lang="en-MY" sz="2800" dirty="0">
                <a:latin typeface="MS Reference Sans Serif" panose="020B0604030504040204" pitchFamily="34" charset="0"/>
              </a:rPr>
              <a:t>Very low risk</a:t>
            </a:r>
          </a:p>
          <a:p>
            <a:pPr marL="457200" indent="-457200">
              <a:buFont typeface="Wingdings" panose="05000000000000000000" pitchFamily="2" charset="2"/>
              <a:buChar char="§"/>
            </a:pPr>
            <a:r>
              <a:rPr lang="en-MY" sz="2800" dirty="0">
                <a:latin typeface="MS Reference Sans Serif" panose="020B0604030504040204" pitchFamily="34" charset="0"/>
              </a:rPr>
              <a:t>No audit </a:t>
            </a:r>
            <a:endParaRPr lang="en-GB" sz="2800" dirty="0">
              <a:latin typeface="MS Reference Sans Serif" panose="020B0604030504040204" pitchFamily="34" charset="0"/>
            </a:endParaRPr>
          </a:p>
        </p:txBody>
      </p:sp>
      <p:sp>
        <p:nvSpPr>
          <p:cNvPr id="17" name="TextBox 16">
            <a:extLst>
              <a:ext uri="{FF2B5EF4-FFF2-40B4-BE49-F238E27FC236}">
                <a16:creationId xmlns:a16="http://schemas.microsoft.com/office/drawing/2014/main" id="{1B3859AB-34D1-4989-93BD-E0A5018D8355}"/>
              </a:ext>
            </a:extLst>
          </p:cNvPr>
          <p:cNvSpPr txBox="1"/>
          <p:nvPr/>
        </p:nvSpPr>
        <p:spPr>
          <a:xfrm>
            <a:off x="5549326" y="4282197"/>
            <a:ext cx="6029116" cy="1384995"/>
          </a:xfrm>
          <a:prstGeom prst="rect">
            <a:avLst/>
          </a:prstGeom>
          <a:noFill/>
        </p:spPr>
        <p:txBody>
          <a:bodyPr wrap="square" rtlCol="0">
            <a:spAutoFit/>
          </a:bodyPr>
          <a:lstStyle/>
          <a:p>
            <a:r>
              <a:rPr lang="en-MY" sz="2800" b="1" dirty="0">
                <a:solidFill>
                  <a:srgbClr val="91B11B"/>
                </a:solidFill>
                <a:latin typeface="MS Reference Sans Serif" panose="020B0604030504040204" pitchFamily="34" charset="0"/>
              </a:rPr>
              <a:t>Certification</a:t>
            </a:r>
          </a:p>
          <a:p>
            <a:pPr marL="457200" indent="-457200">
              <a:buFont typeface="Wingdings" panose="05000000000000000000" pitchFamily="2" charset="2"/>
              <a:buChar char="§"/>
            </a:pPr>
            <a:r>
              <a:rPr lang="en-MY" sz="2800" dirty="0">
                <a:latin typeface="MS Reference Sans Serif" panose="020B0604030504040204" pitchFamily="34" charset="0"/>
              </a:rPr>
              <a:t>Low, medium, high – audit per policy </a:t>
            </a:r>
            <a:r>
              <a:rPr lang="en-MY" sz="2800" b="1" dirty="0">
                <a:latin typeface="MS Reference Sans Serif" panose="020B0604030504040204" pitchFamily="34" charset="0"/>
              </a:rPr>
              <a:t> </a:t>
            </a:r>
            <a:endParaRPr lang="en-GB" sz="2800" b="1" dirty="0">
              <a:latin typeface="MS Reference Sans Serif" panose="020B0604030504040204" pitchFamily="34" charset="0"/>
            </a:endParaRPr>
          </a:p>
        </p:txBody>
      </p:sp>
    </p:spTree>
    <p:extLst>
      <p:ext uri="{BB962C8B-B14F-4D97-AF65-F5344CB8AC3E}">
        <p14:creationId xmlns:p14="http://schemas.microsoft.com/office/powerpoint/2010/main" val="119587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B69B9-C5D4-4DDE-B7A5-46CF8C47E2C3}"/>
              </a:ext>
            </a:extLst>
          </p:cNvPr>
          <p:cNvSpPr>
            <a:spLocks noGrp="1"/>
          </p:cNvSpPr>
          <p:nvPr>
            <p:ph idx="4294967295"/>
          </p:nvPr>
        </p:nvSpPr>
        <p:spPr>
          <a:xfrm>
            <a:off x="6700838" y="1423988"/>
            <a:ext cx="5491162" cy="4752975"/>
          </a:xfrm>
        </p:spPr>
        <p:txBody>
          <a:bodyPr/>
          <a:lstStyle/>
          <a:p>
            <a:r>
              <a:rPr lang="en-GB"/>
              <a:t>CRA: </a:t>
            </a:r>
            <a:r>
              <a:rPr lang="en-GB" b="1">
                <a:solidFill>
                  <a:srgbClr val="005C40"/>
                </a:solidFill>
                <a:ea typeface="+mj-ea"/>
                <a:cs typeface="+mj-cs"/>
              </a:rPr>
              <a:t>Chain of Custody Risk Assessment</a:t>
            </a:r>
          </a:p>
          <a:p>
            <a:endParaRPr lang="en-GB" b="1">
              <a:solidFill>
                <a:srgbClr val="005C40"/>
              </a:solidFill>
              <a:ea typeface="+mj-ea"/>
              <a:cs typeface="+mj-cs"/>
            </a:endParaRPr>
          </a:p>
          <a:p>
            <a:r>
              <a:rPr lang="en-GB"/>
              <a:t>Online tool</a:t>
            </a:r>
          </a:p>
          <a:p>
            <a:endParaRPr lang="en-GB"/>
          </a:p>
          <a:p>
            <a:r>
              <a:rPr lang="en-GB"/>
              <a:t>Operator enters information</a:t>
            </a:r>
          </a:p>
          <a:p>
            <a:endParaRPr lang="en-GB"/>
          </a:p>
          <a:p>
            <a:r>
              <a:rPr lang="en-GB"/>
              <a:t>RA determines risk based on answers of PO and a decision tree</a:t>
            </a:r>
          </a:p>
        </p:txBody>
      </p:sp>
      <p:sp>
        <p:nvSpPr>
          <p:cNvPr id="2" name="Title 1">
            <a:extLst>
              <a:ext uri="{FF2B5EF4-FFF2-40B4-BE49-F238E27FC236}">
                <a16:creationId xmlns:a16="http://schemas.microsoft.com/office/drawing/2014/main" id="{182E0459-0147-4B94-B87A-CF39AD6149C2}"/>
              </a:ext>
            </a:extLst>
          </p:cNvPr>
          <p:cNvSpPr>
            <a:spLocks noGrp="1"/>
          </p:cNvSpPr>
          <p:nvPr>
            <p:ph type="title" idx="4294967295"/>
          </p:nvPr>
        </p:nvSpPr>
        <p:spPr>
          <a:xfrm>
            <a:off x="2481943" y="520700"/>
            <a:ext cx="9205913" cy="377825"/>
          </a:xfrm>
        </p:spPr>
        <p:txBody>
          <a:bodyPr>
            <a:normAutofit fontScale="90000"/>
          </a:bodyPr>
          <a:lstStyle/>
          <a:p>
            <a:r>
              <a:rPr lang="en-GB" dirty="0"/>
              <a:t>Who determines the level of risk? </a:t>
            </a:r>
          </a:p>
        </p:txBody>
      </p:sp>
      <p:pic>
        <p:nvPicPr>
          <p:cNvPr id="4" name="Marcador de contenido 6">
            <a:extLst>
              <a:ext uri="{FF2B5EF4-FFF2-40B4-BE49-F238E27FC236}">
                <a16:creationId xmlns:a16="http://schemas.microsoft.com/office/drawing/2014/main" id="{3C3A4CAE-25DA-4747-9462-EAC356890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356" y="1572531"/>
            <a:ext cx="4195482" cy="3437263"/>
          </a:xfrm>
          <a:prstGeom prst="rect">
            <a:avLst/>
          </a:prstGeom>
        </p:spPr>
      </p:pic>
    </p:spTree>
    <p:extLst>
      <p:ext uri="{BB962C8B-B14F-4D97-AF65-F5344CB8AC3E}">
        <p14:creationId xmlns:p14="http://schemas.microsoft.com/office/powerpoint/2010/main" val="333690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1">
            <a:extLst>
              <a:ext uri="{FF2B5EF4-FFF2-40B4-BE49-F238E27FC236}">
                <a16:creationId xmlns:a16="http://schemas.microsoft.com/office/drawing/2014/main" id="{D57117C0-5A97-444D-8BE9-9063DC396A5C}"/>
              </a:ext>
            </a:extLst>
          </p:cNvPr>
          <p:cNvGraphicFramePr>
            <a:graphicFrameLocks noGrp="1"/>
          </p:cNvGraphicFramePr>
          <p:nvPr>
            <p:ph idx="4294967295"/>
            <p:extLst>
              <p:ext uri="{D42A27DB-BD31-4B8C-83A1-F6EECF244321}">
                <p14:modId xmlns:p14="http://schemas.microsoft.com/office/powerpoint/2010/main" val="2436071138"/>
              </p:ext>
            </p:extLst>
          </p:nvPr>
        </p:nvGraphicFramePr>
        <p:xfrm>
          <a:off x="2648197" y="1423988"/>
          <a:ext cx="9205913"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4B24462-6CEF-4EB5-B7DE-0ED47D8A7C29}"/>
              </a:ext>
            </a:extLst>
          </p:cNvPr>
          <p:cNvSpPr>
            <a:spLocks noGrp="1"/>
          </p:cNvSpPr>
          <p:nvPr>
            <p:ph type="title" idx="4294967295"/>
          </p:nvPr>
        </p:nvSpPr>
        <p:spPr>
          <a:xfrm>
            <a:off x="2648196" y="681037"/>
            <a:ext cx="9205913" cy="377825"/>
          </a:xfrm>
        </p:spPr>
        <p:txBody>
          <a:bodyPr>
            <a:normAutofit fontScale="90000"/>
          </a:bodyPr>
          <a:lstStyle/>
          <a:p>
            <a:r>
              <a:rPr lang="en-GB" dirty="0"/>
              <a:t>Which criteria are used in CRA? </a:t>
            </a:r>
          </a:p>
        </p:txBody>
      </p:sp>
    </p:spTree>
    <p:extLst>
      <p:ext uri="{BB962C8B-B14F-4D97-AF65-F5344CB8AC3E}">
        <p14:creationId xmlns:p14="http://schemas.microsoft.com/office/powerpoint/2010/main" val="407349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9712-701B-472C-98DA-604C48113E70}"/>
              </a:ext>
            </a:extLst>
          </p:cNvPr>
          <p:cNvSpPr>
            <a:spLocks noGrp="1"/>
          </p:cNvSpPr>
          <p:nvPr>
            <p:ph type="title" idx="4294967295"/>
          </p:nvPr>
        </p:nvSpPr>
        <p:spPr>
          <a:xfrm>
            <a:off x="2422566" y="566374"/>
            <a:ext cx="9205913" cy="377825"/>
          </a:xfrm>
        </p:spPr>
        <p:txBody>
          <a:bodyPr>
            <a:normAutofit fontScale="90000"/>
          </a:bodyPr>
          <a:lstStyle/>
          <a:p>
            <a:r>
              <a:rPr lang="en-GB" dirty="0"/>
              <a:t>How many levels of risk are there? </a:t>
            </a:r>
          </a:p>
        </p:txBody>
      </p:sp>
      <p:sp>
        <p:nvSpPr>
          <p:cNvPr id="5" name="Flowchart: Alternate Process 4">
            <a:extLst>
              <a:ext uri="{FF2B5EF4-FFF2-40B4-BE49-F238E27FC236}">
                <a16:creationId xmlns:a16="http://schemas.microsoft.com/office/drawing/2014/main" id="{36D32EAA-FB99-4C7A-812E-6A280F522F69}"/>
              </a:ext>
            </a:extLst>
          </p:cNvPr>
          <p:cNvSpPr/>
          <p:nvPr/>
        </p:nvSpPr>
        <p:spPr>
          <a:xfrm rot="5400000">
            <a:off x="4548514" y="4244513"/>
            <a:ext cx="523221" cy="3684782"/>
          </a:xfrm>
          <a:prstGeom prst="flowChartAlternateProcess">
            <a:avLst/>
          </a:prstGeom>
          <a:solidFill>
            <a:srgbClr val="91B11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BE8193DA-DCA4-42C3-9C8A-0A95B5BC5F39}"/>
              </a:ext>
            </a:extLst>
          </p:cNvPr>
          <p:cNvSpPr/>
          <p:nvPr/>
        </p:nvSpPr>
        <p:spPr>
          <a:xfrm rot="5400000">
            <a:off x="5262890" y="2099851"/>
            <a:ext cx="523220" cy="5113531"/>
          </a:xfrm>
          <a:prstGeom prst="flowChartAlternateProcess">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Alternate Process 6">
            <a:extLst>
              <a:ext uri="{FF2B5EF4-FFF2-40B4-BE49-F238E27FC236}">
                <a16:creationId xmlns:a16="http://schemas.microsoft.com/office/drawing/2014/main" id="{F7459E1F-9BC8-41AA-9CE0-CB535C55E5EB}"/>
              </a:ext>
            </a:extLst>
          </p:cNvPr>
          <p:cNvSpPr/>
          <p:nvPr/>
        </p:nvSpPr>
        <p:spPr>
          <a:xfrm rot="5400000">
            <a:off x="5986790" y="-36364"/>
            <a:ext cx="523220" cy="6561330"/>
          </a:xfrm>
          <a:prstGeom prst="flowChartAlternateProcess">
            <a:avLst/>
          </a:prstGeom>
          <a:solidFill>
            <a:srgbClr val="B308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Alternate Process 7">
            <a:extLst>
              <a:ext uri="{FF2B5EF4-FFF2-40B4-BE49-F238E27FC236}">
                <a16:creationId xmlns:a16="http://schemas.microsoft.com/office/drawing/2014/main" id="{786E67E9-1911-45E7-96D9-C34EC32D879D}"/>
              </a:ext>
            </a:extLst>
          </p:cNvPr>
          <p:cNvSpPr/>
          <p:nvPr/>
        </p:nvSpPr>
        <p:spPr>
          <a:xfrm rot="5400000">
            <a:off x="6400800" y="-1859433"/>
            <a:ext cx="609601" cy="7475730"/>
          </a:xfrm>
          <a:prstGeom prst="flowChartAlternateProcess">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6A692D5-6597-498C-BA83-50D62039C9BC}"/>
              </a:ext>
            </a:extLst>
          </p:cNvPr>
          <p:cNvSpPr txBox="1"/>
          <p:nvPr/>
        </p:nvSpPr>
        <p:spPr>
          <a:xfrm>
            <a:off x="2967735" y="5807322"/>
            <a:ext cx="3924300" cy="523220"/>
          </a:xfrm>
          <a:prstGeom prst="rect">
            <a:avLst/>
          </a:prstGeom>
          <a:noFill/>
        </p:spPr>
        <p:txBody>
          <a:bodyPr wrap="square" rtlCol="0">
            <a:spAutoFit/>
          </a:bodyPr>
          <a:lstStyle/>
          <a:p>
            <a:r>
              <a:rPr lang="en-MY" sz="2800" b="1" dirty="0">
                <a:solidFill>
                  <a:schemeClr val="bg1"/>
                </a:solidFill>
                <a:latin typeface="MS Reference Sans Serif" panose="020B0604030504040204" pitchFamily="34" charset="0"/>
              </a:rPr>
              <a:t>Very low </a:t>
            </a:r>
            <a:endParaRPr lang="en-GB" sz="2800" b="1" dirty="0">
              <a:solidFill>
                <a:schemeClr val="bg1"/>
              </a:solidFill>
              <a:latin typeface="MS Reference Sans Serif" panose="020B0604030504040204" pitchFamily="34" charset="0"/>
            </a:endParaRPr>
          </a:p>
        </p:txBody>
      </p:sp>
      <p:sp>
        <p:nvSpPr>
          <p:cNvPr id="13" name="TextBox 12">
            <a:extLst>
              <a:ext uri="{FF2B5EF4-FFF2-40B4-BE49-F238E27FC236}">
                <a16:creationId xmlns:a16="http://schemas.microsoft.com/office/drawing/2014/main" id="{81A68CFD-C0B7-4B82-ABF3-B710646F8BA0}"/>
              </a:ext>
            </a:extLst>
          </p:cNvPr>
          <p:cNvSpPr txBox="1"/>
          <p:nvPr/>
        </p:nvSpPr>
        <p:spPr>
          <a:xfrm>
            <a:off x="2967735" y="4358003"/>
            <a:ext cx="3924300" cy="523220"/>
          </a:xfrm>
          <a:prstGeom prst="rect">
            <a:avLst/>
          </a:prstGeom>
          <a:noFill/>
        </p:spPr>
        <p:txBody>
          <a:bodyPr wrap="square" rtlCol="0">
            <a:spAutoFit/>
          </a:bodyPr>
          <a:lstStyle/>
          <a:p>
            <a:r>
              <a:rPr lang="en-MY" sz="2800" b="1">
                <a:solidFill>
                  <a:schemeClr val="bg1"/>
                </a:solidFill>
                <a:latin typeface="MS Reference Sans Serif" panose="020B0604030504040204" pitchFamily="34" charset="0"/>
              </a:rPr>
              <a:t>Low</a:t>
            </a:r>
            <a:endParaRPr lang="en-GB" sz="2800" b="1">
              <a:solidFill>
                <a:schemeClr val="bg1"/>
              </a:solidFill>
              <a:latin typeface="MS Reference Sans Serif" panose="020B0604030504040204" pitchFamily="34" charset="0"/>
            </a:endParaRPr>
          </a:p>
        </p:txBody>
      </p:sp>
      <p:sp>
        <p:nvSpPr>
          <p:cNvPr id="14" name="TextBox 13">
            <a:extLst>
              <a:ext uri="{FF2B5EF4-FFF2-40B4-BE49-F238E27FC236}">
                <a16:creationId xmlns:a16="http://schemas.microsoft.com/office/drawing/2014/main" id="{9551519B-0676-425A-B692-24038E8EC501}"/>
              </a:ext>
            </a:extLst>
          </p:cNvPr>
          <p:cNvSpPr txBox="1"/>
          <p:nvPr/>
        </p:nvSpPr>
        <p:spPr>
          <a:xfrm>
            <a:off x="2967735" y="3014519"/>
            <a:ext cx="3924300" cy="523220"/>
          </a:xfrm>
          <a:prstGeom prst="rect">
            <a:avLst/>
          </a:prstGeom>
          <a:noFill/>
        </p:spPr>
        <p:txBody>
          <a:bodyPr wrap="square" rtlCol="0">
            <a:spAutoFit/>
          </a:bodyPr>
          <a:lstStyle/>
          <a:p>
            <a:r>
              <a:rPr lang="en-MY" sz="2800" b="1" dirty="0">
                <a:solidFill>
                  <a:schemeClr val="bg1"/>
                </a:solidFill>
                <a:latin typeface="MS Reference Sans Serif" panose="020B0604030504040204" pitchFamily="34" charset="0"/>
              </a:rPr>
              <a:t>Medium </a:t>
            </a:r>
            <a:endParaRPr lang="en-GB" sz="2800" b="1" dirty="0">
              <a:solidFill>
                <a:schemeClr val="bg1"/>
              </a:solidFill>
              <a:latin typeface="MS Reference Sans Serif" panose="020B0604030504040204" pitchFamily="34" charset="0"/>
            </a:endParaRPr>
          </a:p>
        </p:txBody>
      </p:sp>
      <p:sp>
        <p:nvSpPr>
          <p:cNvPr id="15" name="TextBox 14">
            <a:extLst>
              <a:ext uri="{FF2B5EF4-FFF2-40B4-BE49-F238E27FC236}">
                <a16:creationId xmlns:a16="http://schemas.microsoft.com/office/drawing/2014/main" id="{0E859388-B39C-42C1-818B-4837D8F2B20E}"/>
              </a:ext>
            </a:extLst>
          </p:cNvPr>
          <p:cNvSpPr txBox="1"/>
          <p:nvPr/>
        </p:nvSpPr>
        <p:spPr>
          <a:xfrm>
            <a:off x="2967735" y="1602204"/>
            <a:ext cx="3924300" cy="523220"/>
          </a:xfrm>
          <a:prstGeom prst="rect">
            <a:avLst/>
          </a:prstGeom>
          <a:noFill/>
        </p:spPr>
        <p:txBody>
          <a:bodyPr wrap="square" rtlCol="0">
            <a:spAutoFit/>
          </a:bodyPr>
          <a:lstStyle/>
          <a:p>
            <a:r>
              <a:rPr lang="en-MY" sz="2800" b="1" dirty="0">
                <a:solidFill>
                  <a:schemeClr val="bg1"/>
                </a:solidFill>
                <a:latin typeface="MS Reference Sans Serif" panose="020B0604030504040204" pitchFamily="34" charset="0"/>
              </a:rPr>
              <a:t>High </a:t>
            </a:r>
            <a:endParaRPr lang="en-GB"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94208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20030" y="574081"/>
            <a:ext cx="9205913" cy="377825"/>
          </a:xfrm>
        </p:spPr>
        <p:txBody>
          <a:bodyPr>
            <a:normAutofit fontScale="90000"/>
          </a:bodyPr>
          <a:lstStyle/>
          <a:p>
            <a:r>
              <a:rPr lang="en-US" altLang="en-US"/>
              <a:t>CRA process</a:t>
            </a:r>
            <a:endParaRPr lang="en-GB"/>
          </a:p>
        </p:txBody>
      </p:sp>
      <p:sp>
        <p:nvSpPr>
          <p:cNvPr id="26" name="Text Box 17"/>
          <p:cNvSpPr txBox="1">
            <a:spLocks noChangeArrowheads="1"/>
          </p:cNvSpPr>
          <p:nvPr/>
        </p:nvSpPr>
        <p:spPr bwMode="auto">
          <a:xfrm>
            <a:off x="295127" y="4191954"/>
            <a:ext cx="1709346" cy="763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srgbClr val="000000"/>
                </a:solidFill>
                <a:effectLst/>
                <a:uLnTx/>
                <a:uFillTx/>
                <a:latin typeface="MS Reference Sans Serif" panose="020B0604030504040204" pitchFamily="34" charset="0"/>
                <a:ea typeface="+mn-ea"/>
                <a:cs typeface="+mn-cs"/>
              </a:rPr>
              <a:t>PO completes CRA and submits to RA</a:t>
            </a:r>
            <a:endParaRPr kumimoji="0" lang="en-US" altLang="en-US" sz="160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endParaRPr>
          </a:p>
        </p:txBody>
      </p:sp>
      <p:sp>
        <p:nvSpPr>
          <p:cNvPr id="27" name="Text Box 18"/>
          <p:cNvSpPr txBox="1">
            <a:spLocks noChangeArrowheads="1"/>
          </p:cNvSpPr>
          <p:nvPr/>
        </p:nvSpPr>
        <p:spPr bwMode="auto">
          <a:xfrm>
            <a:off x="2318234" y="4222177"/>
            <a:ext cx="2120744" cy="5866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GB" altLang="en-US" sz="160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t>RA reviews CRA, may ask CB to confirm</a:t>
            </a:r>
            <a:endParaRPr kumimoji="0" lang="en-US" altLang="en-US" sz="160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endParaRPr>
          </a:p>
        </p:txBody>
      </p:sp>
      <p:sp>
        <p:nvSpPr>
          <p:cNvPr id="28" name="Text Box 19"/>
          <p:cNvSpPr txBox="1">
            <a:spLocks noChangeArrowheads="1"/>
          </p:cNvSpPr>
          <p:nvPr/>
        </p:nvSpPr>
        <p:spPr bwMode="auto">
          <a:xfrm>
            <a:off x="4960422" y="4222177"/>
            <a:ext cx="1927361" cy="5866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GB" altLang="en-US" sz="160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t>RA</a:t>
            </a:r>
            <a:r>
              <a:rPr kumimoji="0" lang="en-GB" altLang="en-US" sz="1600" i="0" u="none" strike="noStrike" kern="1200" cap="none" spc="0" normalizeH="0" noProof="0">
                <a:ln>
                  <a:noFill/>
                </a:ln>
                <a:solidFill>
                  <a:srgbClr val="000000"/>
                </a:solidFill>
                <a:effectLst/>
                <a:uLnTx/>
                <a:uFillTx/>
                <a:latin typeface="MS Reference Sans Serif" panose="020B0604030504040204" pitchFamily="34" charset="0"/>
                <a:ea typeface="+mn-ea"/>
                <a:cs typeface="+mn-cs"/>
              </a:rPr>
              <a:t> determines level of risk and  informs PO</a:t>
            </a:r>
            <a:endParaRPr kumimoji="0" lang="en-US" altLang="en-US" sz="160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endParaRPr>
          </a:p>
        </p:txBody>
      </p:sp>
      <p:sp>
        <p:nvSpPr>
          <p:cNvPr id="29" name="Text Box 20"/>
          <p:cNvSpPr txBox="1">
            <a:spLocks noChangeArrowheads="1"/>
          </p:cNvSpPr>
          <p:nvPr/>
        </p:nvSpPr>
        <p:spPr bwMode="auto">
          <a:xfrm>
            <a:off x="7197456" y="2503451"/>
            <a:ext cx="1824808" cy="1217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GB" altLang="en-US" sz="160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t>Very</a:t>
            </a:r>
            <a:r>
              <a:rPr kumimoji="0" lang="en-GB" altLang="en-US" sz="1600" i="0" u="none" strike="noStrike" kern="1200" cap="none" spc="0" normalizeH="0" noProof="0">
                <a:ln>
                  <a:noFill/>
                </a:ln>
                <a:solidFill>
                  <a:srgbClr val="000000"/>
                </a:solidFill>
                <a:effectLst/>
                <a:uLnTx/>
                <a:uFillTx/>
                <a:latin typeface="MS Reference Sans Serif" panose="020B0604030504040204" pitchFamily="34" charset="0"/>
                <a:ea typeface="+mn-ea"/>
                <a:cs typeface="+mn-cs"/>
              </a:rPr>
              <a:t> low risk: RA endorses PO</a:t>
            </a:r>
            <a:endParaRPr kumimoji="0" lang="en-US" altLang="en-US" sz="160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endParaRPr>
          </a:p>
        </p:txBody>
      </p:sp>
      <p:sp>
        <p:nvSpPr>
          <p:cNvPr id="30" name="Text Box 21"/>
          <p:cNvSpPr txBox="1">
            <a:spLocks noChangeArrowheads="1"/>
          </p:cNvSpPr>
          <p:nvPr/>
        </p:nvSpPr>
        <p:spPr bwMode="auto">
          <a:xfrm>
            <a:off x="9554611" y="2488036"/>
            <a:ext cx="2071332" cy="7369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GB" altLang="en-US" sz="160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t>PO receives endorsement certificate</a:t>
            </a:r>
            <a:endParaRPr kumimoji="0" lang="en-US" altLang="en-US" sz="160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endParaRPr>
          </a:p>
        </p:txBody>
      </p:sp>
      <p:sp>
        <p:nvSpPr>
          <p:cNvPr id="31" name="Text Box 22"/>
          <p:cNvSpPr txBox="1">
            <a:spLocks noChangeArrowheads="1"/>
          </p:cNvSpPr>
          <p:nvPr/>
        </p:nvSpPr>
        <p:spPr bwMode="auto">
          <a:xfrm>
            <a:off x="7197456" y="5302699"/>
            <a:ext cx="2074290" cy="1217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GB" altLang="en-US" sz="160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t>Low/medium/high:</a:t>
            </a:r>
          </a:p>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GB" altLang="en-US" sz="160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t>CB does</a:t>
            </a:r>
            <a:r>
              <a:rPr kumimoji="0" lang="en-GB" altLang="en-US" sz="1600" i="0" u="none" strike="noStrike" kern="1200" cap="none" spc="0" normalizeH="0" noProof="0">
                <a:ln>
                  <a:noFill/>
                </a:ln>
                <a:solidFill>
                  <a:srgbClr val="000000"/>
                </a:solidFill>
                <a:effectLst/>
                <a:uLnTx/>
                <a:uFillTx/>
                <a:latin typeface="MS Reference Sans Serif" panose="020B0604030504040204" pitchFamily="34" charset="0"/>
                <a:ea typeface="+mn-ea"/>
                <a:cs typeface="+mn-cs"/>
              </a:rPr>
              <a:t> audit</a:t>
            </a:r>
            <a:endParaRPr kumimoji="0" lang="en-US" altLang="en-US" sz="160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endParaRPr>
          </a:p>
        </p:txBody>
      </p:sp>
      <p:sp>
        <p:nvSpPr>
          <p:cNvPr id="32" name="Text Box 23"/>
          <p:cNvSpPr txBox="1">
            <a:spLocks noChangeArrowheads="1"/>
          </p:cNvSpPr>
          <p:nvPr/>
        </p:nvSpPr>
        <p:spPr bwMode="auto">
          <a:xfrm>
            <a:off x="10119198" y="5302698"/>
            <a:ext cx="1308595" cy="1217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12000"/>
              </a:lnSpc>
              <a:spcBef>
                <a:spcPct val="0"/>
              </a:spcBef>
              <a:spcAft>
                <a:spcPct val="0"/>
              </a:spcAft>
              <a:buClrTx/>
              <a:buSzTx/>
              <a:buFontTx/>
              <a:buNone/>
              <a:tabLst/>
              <a:defRPr/>
            </a:pPr>
            <a:r>
              <a:rPr kumimoji="0" lang="en-GB" altLang="en-US" sz="1600" i="0" u="none" strike="noStrike" kern="1200" cap="none" spc="0" normalizeH="0" baseline="0" noProof="0">
                <a:ln>
                  <a:noFill/>
                </a:ln>
                <a:solidFill>
                  <a:srgbClr val="000000"/>
                </a:solidFill>
                <a:effectLst/>
                <a:uLnTx/>
                <a:uFillTx/>
                <a:latin typeface="MS Reference Sans Serif" panose="020B0604030504040204" pitchFamily="34" charset="0"/>
                <a:ea typeface="+mn-ea"/>
                <a:cs typeface="+mn-cs"/>
              </a:rPr>
              <a:t>Certification decision by certifier</a:t>
            </a:r>
            <a:endParaRPr kumimoji="0" lang="en-US" altLang="en-US" sz="160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endParaRPr>
          </a:p>
        </p:txBody>
      </p:sp>
      <p:pic>
        <p:nvPicPr>
          <p:cNvPr id="36" name="Graphic 35" descr="Clapper board">
            <a:extLst>
              <a:ext uri="{FF2B5EF4-FFF2-40B4-BE49-F238E27FC236}">
                <a16:creationId xmlns:a16="http://schemas.microsoft.com/office/drawing/2014/main" id="{2CA31565-4675-4B0E-8A54-A78522F1A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450" y="2635823"/>
            <a:ext cx="914400" cy="914400"/>
          </a:xfrm>
          <a:prstGeom prst="rect">
            <a:avLst/>
          </a:prstGeom>
        </p:spPr>
      </p:pic>
      <p:grpSp>
        <p:nvGrpSpPr>
          <p:cNvPr id="41" name="Group 40">
            <a:extLst>
              <a:ext uri="{FF2B5EF4-FFF2-40B4-BE49-F238E27FC236}">
                <a16:creationId xmlns:a16="http://schemas.microsoft.com/office/drawing/2014/main" id="{247FD664-D544-4715-9872-A6CCA39A7E92}"/>
              </a:ext>
            </a:extLst>
          </p:cNvPr>
          <p:cNvGrpSpPr/>
          <p:nvPr/>
        </p:nvGrpSpPr>
        <p:grpSpPr>
          <a:xfrm>
            <a:off x="2725673" y="2654920"/>
            <a:ext cx="1037877" cy="914401"/>
            <a:chOff x="8926367" y="3682401"/>
            <a:chExt cx="1097331" cy="1097331"/>
          </a:xfrm>
        </p:grpSpPr>
        <p:pic>
          <p:nvPicPr>
            <p:cNvPr id="38" name="Graphic 37" descr="Pencil">
              <a:extLst>
                <a:ext uri="{FF2B5EF4-FFF2-40B4-BE49-F238E27FC236}">
                  <a16:creationId xmlns:a16="http://schemas.microsoft.com/office/drawing/2014/main" id="{B6481C9F-0236-4292-8566-1BAD50DE58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7394" y="4179053"/>
              <a:ext cx="376304" cy="376304"/>
            </a:xfrm>
            <a:prstGeom prst="rect">
              <a:avLst/>
            </a:prstGeom>
          </p:spPr>
        </p:pic>
        <p:pic>
          <p:nvPicPr>
            <p:cNvPr id="40" name="Graphic 39" descr="Checklist">
              <a:extLst>
                <a:ext uri="{FF2B5EF4-FFF2-40B4-BE49-F238E27FC236}">
                  <a16:creationId xmlns:a16="http://schemas.microsoft.com/office/drawing/2014/main" id="{80DF9B8A-DC10-4DE2-89FE-A196465528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26367" y="3682401"/>
              <a:ext cx="1097331" cy="1097331"/>
            </a:xfrm>
            <a:prstGeom prst="rect">
              <a:avLst/>
            </a:prstGeom>
          </p:spPr>
        </p:pic>
      </p:grpSp>
      <p:pic>
        <p:nvPicPr>
          <p:cNvPr id="45" name="Graphic 44" descr="High voltage">
            <a:extLst>
              <a:ext uri="{FF2B5EF4-FFF2-40B4-BE49-F238E27FC236}">
                <a16:creationId xmlns:a16="http://schemas.microsoft.com/office/drawing/2014/main" id="{B18C3F70-0F14-42B1-BF91-8B45EE8F93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6903" y="2655120"/>
            <a:ext cx="914400" cy="914400"/>
          </a:xfrm>
          <a:prstGeom prst="rect">
            <a:avLst/>
          </a:prstGeom>
        </p:spPr>
      </p:pic>
      <p:sp>
        <p:nvSpPr>
          <p:cNvPr id="46" name="Oval 45">
            <a:extLst>
              <a:ext uri="{FF2B5EF4-FFF2-40B4-BE49-F238E27FC236}">
                <a16:creationId xmlns:a16="http://schemas.microsoft.com/office/drawing/2014/main" id="{B809E683-7D2A-4EB5-8CAA-82EFEFA8C83C}"/>
              </a:ext>
            </a:extLst>
          </p:cNvPr>
          <p:cNvSpPr/>
          <p:nvPr/>
        </p:nvSpPr>
        <p:spPr>
          <a:xfrm>
            <a:off x="765777" y="3546173"/>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1</a:t>
            </a:r>
            <a:endParaRPr lang="en-GB" b="1">
              <a:solidFill>
                <a:schemeClr val="bg1"/>
              </a:solidFill>
              <a:latin typeface="MS Reference Sans Serif" panose="020B0604030504040204" pitchFamily="34" charset="0"/>
            </a:endParaRPr>
          </a:p>
        </p:txBody>
      </p:sp>
      <p:sp>
        <p:nvSpPr>
          <p:cNvPr id="47" name="Oval 46">
            <a:extLst>
              <a:ext uri="{FF2B5EF4-FFF2-40B4-BE49-F238E27FC236}">
                <a16:creationId xmlns:a16="http://schemas.microsoft.com/office/drawing/2014/main" id="{335B3347-D4EC-453C-A7CC-7F42CA0DA4AC}"/>
              </a:ext>
            </a:extLst>
          </p:cNvPr>
          <p:cNvSpPr/>
          <p:nvPr/>
        </p:nvSpPr>
        <p:spPr>
          <a:xfrm>
            <a:off x="2951534" y="3585861"/>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2</a:t>
            </a:r>
            <a:endParaRPr lang="en-GB" b="1">
              <a:solidFill>
                <a:schemeClr val="bg1"/>
              </a:solidFill>
              <a:latin typeface="MS Reference Sans Serif" panose="020B0604030504040204" pitchFamily="34" charset="0"/>
            </a:endParaRPr>
          </a:p>
        </p:txBody>
      </p:sp>
      <p:sp>
        <p:nvSpPr>
          <p:cNvPr id="48" name="Oval 47">
            <a:extLst>
              <a:ext uri="{FF2B5EF4-FFF2-40B4-BE49-F238E27FC236}">
                <a16:creationId xmlns:a16="http://schemas.microsoft.com/office/drawing/2014/main" id="{B7698080-FE89-44F4-B345-D126D25E4304}"/>
              </a:ext>
            </a:extLst>
          </p:cNvPr>
          <p:cNvSpPr/>
          <p:nvPr/>
        </p:nvSpPr>
        <p:spPr>
          <a:xfrm>
            <a:off x="5631026" y="3577403"/>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3</a:t>
            </a:r>
            <a:endParaRPr lang="en-GB" b="1">
              <a:solidFill>
                <a:schemeClr val="bg1"/>
              </a:solidFill>
              <a:latin typeface="MS Reference Sans Serif" panose="020B0604030504040204" pitchFamily="34" charset="0"/>
            </a:endParaRPr>
          </a:p>
        </p:txBody>
      </p:sp>
      <p:cxnSp>
        <p:nvCxnSpPr>
          <p:cNvPr id="51" name="Straight Connector 50">
            <a:extLst>
              <a:ext uri="{FF2B5EF4-FFF2-40B4-BE49-F238E27FC236}">
                <a16:creationId xmlns:a16="http://schemas.microsoft.com/office/drawing/2014/main" id="{1BCCD22C-1684-4557-A2C6-41E9D58EBD18}"/>
              </a:ext>
            </a:extLst>
          </p:cNvPr>
          <p:cNvCxnSpPr>
            <a:cxnSpLocks/>
          </p:cNvCxnSpPr>
          <p:nvPr/>
        </p:nvCxnSpPr>
        <p:spPr>
          <a:xfrm>
            <a:off x="1567076" y="3208126"/>
            <a:ext cx="1291771" cy="0"/>
          </a:xfrm>
          <a:prstGeom prst="line">
            <a:avLst/>
          </a:prstGeom>
          <a:ln w="63500" cap="sq">
            <a:solidFill>
              <a:srgbClr val="005C4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DBDA7E4-05F4-4922-9F7C-64CAA2363FE1}"/>
              </a:ext>
            </a:extLst>
          </p:cNvPr>
          <p:cNvCxnSpPr>
            <a:cxnSpLocks/>
          </p:cNvCxnSpPr>
          <p:nvPr/>
        </p:nvCxnSpPr>
        <p:spPr>
          <a:xfrm>
            <a:off x="3981160" y="3213244"/>
            <a:ext cx="1291771" cy="0"/>
          </a:xfrm>
          <a:prstGeom prst="line">
            <a:avLst/>
          </a:prstGeom>
          <a:ln w="63500" cap="sq">
            <a:solidFill>
              <a:srgbClr val="005C40"/>
            </a:solidFill>
            <a:prstDash val="sysDot"/>
          </a:ln>
        </p:spPr>
        <p:style>
          <a:lnRef idx="1">
            <a:schemeClr val="accent1"/>
          </a:lnRef>
          <a:fillRef idx="0">
            <a:schemeClr val="accent1"/>
          </a:fillRef>
          <a:effectRef idx="0">
            <a:schemeClr val="accent1"/>
          </a:effectRef>
          <a:fontRef idx="minor">
            <a:schemeClr val="tx1"/>
          </a:fontRef>
        </p:style>
      </p:cxnSp>
      <p:pic>
        <p:nvPicPr>
          <p:cNvPr id="58" name="Graphic 57" descr="Magnifying glass">
            <a:extLst>
              <a:ext uri="{FF2B5EF4-FFF2-40B4-BE49-F238E27FC236}">
                <a16:creationId xmlns:a16="http://schemas.microsoft.com/office/drawing/2014/main" id="{CF45164B-0185-4ED5-A13B-BDB3DC66C6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40926" y="1246161"/>
            <a:ext cx="1051531" cy="1051531"/>
          </a:xfrm>
          <a:prstGeom prst="rect">
            <a:avLst/>
          </a:prstGeom>
        </p:spPr>
      </p:pic>
      <p:pic>
        <p:nvPicPr>
          <p:cNvPr id="60" name="Graphic 59" descr="Factory">
            <a:extLst>
              <a:ext uri="{FF2B5EF4-FFF2-40B4-BE49-F238E27FC236}">
                <a16:creationId xmlns:a16="http://schemas.microsoft.com/office/drawing/2014/main" id="{A5E55F7F-DB5A-4296-9FF0-6E7CDFECB5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44811" y="1435302"/>
            <a:ext cx="469591" cy="469591"/>
          </a:xfrm>
          <a:prstGeom prst="rect">
            <a:avLst/>
          </a:prstGeom>
        </p:spPr>
      </p:pic>
      <p:pic>
        <p:nvPicPr>
          <p:cNvPr id="62" name="Graphic 61" descr="Document">
            <a:extLst>
              <a:ext uri="{FF2B5EF4-FFF2-40B4-BE49-F238E27FC236}">
                <a16:creationId xmlns:a16="http://schemas.microsoft.com/office/drawing/2014/main" id="{EBD96733-A3DF-451F-A919-0F3449A7E2B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96285" y="1307740"/>
            <a:ext cx="723664" cy="723664"/>
          </a:xfrm>
          <a:prstGeom prst="rect">
            <a:avLst/>
          </a:prstGeom>
        </p:spPr>
      </p:pic>
      <p:cxnSp>
        <p:nvCxnSpPr>
          <p:cNvPr id="63" name="Straight Connector 62">
            <a:extLst>
              <a:ext uri="{FF2B5EF4-FFF2-40B4-BE49-F238E27FC236}">
                <a16:creationId xmlns:a16="http://schemas.microsoft.com/office/drawing/2014/main" id="{3FDB05BF-922A-4DBC-B01A-F28380927655}"/>
              </a:ext>
            </a:extLst>
          </p:cNvPr>
          <p:cNvCxnSpPr>
            <a:cxnSpLocks/>
          </p:cNvCxnSpPr>
          <p:nvPr/>
        </p:nvCxnSpPr>
        <p:spPr>
          <a:xfrm>
            <a:off x="8548914" y="1665113"/>
            <a:ext cx="1470188" cy="0"/>
          </a:xfrm>
          <a:prstGeom prst="line">
            <a:avLst/>
          </a:prstGeom>
          <a:ln w="63500" cap="sq">
            <a:solidFill>
              <a:srgbClr val="91B11B"/>
            </a:solidFill>
            <a:prstDash val="sysDot"/>
          </a:ln>
        </p:spPr>
        <p:style>
          <a:lnRef idx="1">
            <a:schemeClr val="accent1"/>
          </a:lnRef>
          <a:fillRef idx="0">
            <a:schemeClr val="accent1"/>
          </a:fillRef>
          <a:effectRef idx="0">
            <a:schemeClr val="accent1"/>
          </a:effectRef>
          <a:fontRef idx="minor">
            <a:schemeClr val="tx1"/>
          </a:fontRef>
        </p:style>
      </p:cxnSp>
      <p:pic>
        <p:nvPicPr>
          <p:cNvPr id="66" name="Graphic 65" descr="Checkmark">
            <a:extLst>
              <a:ext uri="{FF2B5EF4-FFF2-40B4-BE49-F238E27FC236}">
                <a16:creationId xmlns:a16="http://schemas.microsoft.com/office/drawing/2014/main" id="{B4203ADB-4AF2-4705-B5F0-1E1F0F8C765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00870" y="4405165"/>
            <a:ext cx="168474" cy="168474"/>
          </a:xfrm>
          <a:prstGeom prst="rect">
            <a:avLst/>
          </a:prstGeom>
        </p:spPr>
      </p:pic>
      <p:pic>
        <p:nvPicPr>
          <p:cNvPr id="67" name="Graphic 66" descr="Document">
            <a:extLst>
              <a:ext uri="{FF2B5EF4-FFF2-40B4-BE49-F238E27FC236}">
                <a16:creationId xmlns:a16="http://schemas.microsoft.com/office/drawing/2014/main" id="{395CB3C2-7C19-4302-B2CE-E09C626AF5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01571" y="4274572"/>
            <a:ext cx="918315" cy="918315"/>
          </a:xfrm>
          <a:prstGeom prst="rect">
            <a:avLst/>
          </a:prstGeom>
        </p:spPr>
      </p:pic>
      <p:pic>
        <p:nvPicPr>
          <p:cNvPr id="69" name="Graphic 68" descr="Diploma">
            <a:extLst>
              <a:ext uri="{FF2B5EF4-FFF2-40B4-BE49-F238E27FC236}">
                <a16:creationId xmlns:a16="http://schemas.microsoft.com/office/drawing/2014/main" id="{539D4240-5389-4964-90A9-9D1F6538FDD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314343" y="4370636"/>
            <a:ext cx="918303" cy="918303"/>
          </a:xfrm>
          <a:prstGeom prst="rect">
            <a:avLst/>
          </a:prstGeom>
        </p:spPr>
      </p:pic>
      <p:cxnSp>
        <p:nvCxnSpPr>
          <p:cNvPr id="70" name="Straight Connector 69">
            <a:extLst>
              <a:ext uri="{FF2B5EF4-FFF2-40B4-BE49-F238E27FC236}">
                <a16:creationId xmlns:a16="http://schemas.microsoft.com/office/drawing/2014/main" id="{17C5264D-D2CD-442E-A636-A373B044767C}"/>
              </a:ext>
            </a:extLst>
          </p:cNvPr>
          <p:cNvCxnSpPr>
            <a:cxnSpLocks/>
          </p:cNvCxnSpPr>
          <p:nvPr/>
        </p:nvCxnSpPr>
        <p:spPr>
          <a:xfrm>
            <a:off x="8624499" y="4795772"/>
            <a:ext cx="1470188" cy="0"/>
          </a:xfrm>
          <a:prstGeom prst="line">
            <a:avLst/>
          </a:prstGeom>
          <a:ln w="63500" cap="sq">
            <a:solidFill>
              <a:srgbClr val="91B11B"/>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686974-BE44-4717-974B-1206F9A505B2}"/>
              </a:ext>
            </a:extLst>
          </p:cNvPr>
          <p:cNvCxnSpPr>
            <a:cxnSpLocks/>
          </p:cNvCxnSpPr>
          <p:nvPr/>
        </p:nvCxnSpPr>
        <p:spPr>
          <a:xfrm>
            <a:off x="6887783" y="1771926"/>
            <a:ext cx="0" cy="2959846"/>
          </a:xfrm>
          <a:prstGeom prst="line">
            <a:avLst/>
          </a:prstGeom>
          <a:ln w="63500" cap="sq">
            <a:solidFill>
              <a:srgbClr val="91B11B"/>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C18F8F0-253F-4091-A026-AC06E2C89F9C}"/>
              </a:ext>
            </a:extLst>
          </p:cNvPr>
          <p:cNvCxnSpPr>
            <a:cxnSpLocks/>
          </p:cNvCxnSpPr>
          <p:nvPr/>
        </p:nvCxnSpPr>
        <p:spPr>
          <a:xfrm>
            <a:off x="6887783" y="1668340"/>
            <a:ext cx="493486" cy="0"/>
          </a:xfrm>
          <a:prstGeom prst="line">
            <a:avLst/>
          </a:prstGeom>
          <a:ln w="63500" cap="sq">
            <a:solidFill>
              <a:srgbClr val="91B11B"/>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258762-0957-4F96-9D55-EEC8F81AC01E}"/>
              </a:ext>
            </a:extLst>
          </p:cNvPr>
          <p:cNvCxnSpPr>
            <a:cxnSpLocks/>
          </p:cNvCxnSpPr>
          <p:nvPr/>
        </p:nvCxnSpPr>
        <p:spPr>
          <a:xfrm>
            <a:off x="6887783" y="4829788"/>
            <a:ext cx="493486" cy="0"/>
          </a:xfrm>
          <a:prstGeom prst="line">
            <a:avLst/>
          </a:prstGeom>
          <a:ln w="63500" cap="sq">
            <a:solidFill>
              <a:srgbClr val="91B11B"/>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02BBA5E-A15E-4553-ADEF-5883B9886646}"/>
              </a:ext>
            </a:extLst>
          </p:cNvPr>
          <p:cNvCxnSpPr>
            <a:cxnSpLocks/>
          </p:cNvCxnSpPr>
          <p:nvPr/>
        </p:nvCxnSpPr>
        <p:spPr>
          <a:xfrm>
            <a:off x="6394297" y="3753605"/>
            <a:ext cx="493486" cy="0"/>
          </a:xfrm>
          <a:prstGeom prst="line">
            <a:avLst/>
          </a:prstGeom>
          <a:ln w="63500" cap="sq">
            <a:solidFill>
              <a:srgbClr val="91B11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31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89547-2CAC-4182-8E79-9D7B57C580F1}"/>
              </a:ext>
            </a:extLst>
          </p:cNvPr>
          <p:cNvSpPr>
            <a:spLocks noGrp="1"/>
          </p:cNvSpPr>
          <p:nvPr>
            <p:ph idx="4294967295"/>
          </p:nvPr>
        </p:nvSpPr>
        <p:spPr>
          <a:xfrm>
            <a:off x="5940871" y="1123950"/>
            <a:ext cx="6251129" cy="830263"/>
          </a:xfrm>
        </p:spPr>
        <p:txBody>
          <a:bodyPr>
            <a:normAutofit fontScale="92500" lnSpcReduction="10000"/>
          </a:bodyPr>
          <a:lstStyle/>
          <a:p>
            <a:pPr marL="0" indent="0">
              <a:buNone/>
            </a:pPr>
            <a:r>
              <a:rPr lang="en-GB" sz="2200" dirty="0">
                <a:solidFill>
                  <a:srgbClr val="005C40"/>
                </a:solidFill>
                <a:latin typeface="MS Reference Sans Serif" panose="020B0604030504040204" pitchFamily="34" charset="0"/>
              </a:rPr>
              <a:t>Q1: Can the Certification Body determine the level of risk of an operator?</a:t>
            </a:r>
          </a:p>
          <a:p>
            <a:pPr marL="0" indent="0">
              <a:buNone/>
            </a:pPr>
            <a:endParaRPr lang="en-GB" sz="2200" dirty="0">
              <a:solidFill>
                <a:srgbClr val="005C40"/>
              </a:solidFill>
            </a:endParaRPr>
          </a:p>
          <a:p>
            <a:pPr marL="0" indent="0">
              <a:buNone/>
            </a:pPr>
            <a:endParaRPr lang="en-GB" sz="2200" dirty="0">
              <a:solidFill>
                <a:srgbClr val="91B11B"/>
              </a:solidFill>
            </a:endParaRPr>
          </a:p>
          <a:p>
            <a:pPr marL="0" indent="0">
              <a:buNone/>
            </a:pPr>
            <a:endParaRPr lang="en-GB" sz="2200" dirty="0">
              <a:solidFill>
                <a:srgbClr val="91B11B"/>
              </a:solidFill>
            </a:endParaRPr>
          </a:p>
          <a:p>
            <a:pPr marL="0" indent="0">
              <a:buNone/>
            </a:pPr>
            <a:endParaRPr lang="en-GB" sz="2200" dirty="0">
              <a:solidFill>
                <a:srgbClr val="91B11B"/>
              </a:solidFill>
            </a:endParaRPr>
          </a:p>
          <a:p>
            <a:pPr marL="0" indent="0">
              <a:buNone/>
            </a:pPr>
            <a:endParaRPr lang="en-GB" sz="2200" dirty="0">
              <a:solidFill>
                <a:srgbClr val="91B11B"/>
              </a:solidFill>
            </a:endParaRPr>
          </a:p>
          <a:p>
            <a:pPr marL="0" indent="0">
              <a:buNone/>
            </a:pPr>
            <a:endParaRPr lang="en-GB" sz="2200" dirty="0">
              <a:solidFill>
                <a:srgbClr val="005C40"/>
              </a:solidFill>
            </a:endParaRPr>
          </a:p>
          <a:p>
            <a:pPr marL="0" indent="0">
              <a:buNone/>
            </a:pPr>
            <a:endParaRPr lang="en-GB" sz="2200" dirty="0"/>
          </a:p>
          <a:p>
            <a:pPr marL="0" indent="0">
              <a:buNone/>
            </a:pPr>
            <a:endParaRPr lang="en-GB" sz="2200" dirty="0"/>
          </a:p>
        </p:txBody>
      </p:sp>
      <p:sp>
        <p:nvSpPr>
          <p:cNvPr id="2" name="Title 1">
            <a:extLst>
              <a:ext uri="{FF2B5EF4-FFF2-40B4-BE49-F238E27FC236}">
                <a16:creationId xmlns:a16="http://schemas.microsoft.com/office/drawing/2014/main" id="{6137CBA0-CF36-4070-98F3-327E100BBD32}"/>
              </a:ext>
            </a:extLst>
          </p:cNvPr>
          <p:cNvSpPr>
            <a:spLocks noGrp="1"/>
          </p:cNvSpPr>
          <p:nvPr>
            <p:ph type="title" idx="4294967295"/>
          </p:nvPr>
        </p:nvSpPr>
        <p:spPr>
          <a:xfrm>
            <a:off x="2434442" y="549722"/>
            <a:ext cx="9205913" cy="377825"/>
          </a:xfrm>
        </p:spPr>
        <p:txBody>
          <a:bodyPr>
            <a:normAutofit fontScale="90000"/>
          </a:bodyPr>
          <a:lstStyle/>
          <a:p>
            <a:r>
              <a:rPr lang="en-GB" dirty="0"/>
              <a:t>Frequently Asked Questions: CRA</a:t>
            </a:r>
          </a:p>
        </p:txBody>
      </p:sp>
      <p:pic>
        <p:nvPicPr>
          <p:cNvPr id="8" name="Picture 7" descr="A close up of a logo&#10;&#10;Description automatically generated">
            <a:extLst>
              <a:ext uri="{FF2B5EF4-FFF2-40B4-BE49-F238E27FC236}">
                <a16:creationId xmlns:a16="http://schemas.microsoft.com/office/drawing/2014/main" id="{346A3A66-7DC9-4779-B831-F0AE3BD06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245" y="1738652"/>
            <a:ext cx="3338916" cy="3338916"/>
          </a:xfrm>
          <a:prstGeom prst="rect">
            <a:avLst/>
          </a:prstGeom>
        </p:spPr>
      </p:pic>
      <p:sp>
        <p:nvSpPr>
          <p:cNvPr id="6" name="Content Placeholder 2">
            <a:extLst>
              <a:ext uri="{FF2B5EF4-FFF2-40B4-BE49-F238E27FC236}">
                <a16:creationId xmlns:a16="http://schemas.microsoft.com/office/drawing/2014/main" id="{C844B48F-349F-4059-9C39-171A23C1AF47}"/>
              </a:ext>
            </a:extLst>
          </p:cNvPr>
          <p:cNvSpPr txBox="1">
            <a:spLocks/>
          </p:cNvSpPr>
          <p:nvPr/>
        </p:nvSpPr>
        <p:spPr>
          <a:xfrm>
            <a:off x="5890161" y="3260712"/>
            <a:ext cx="6068593" cy="1314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rgbClr val="91B11B"/>
                </a:solidFill>
              </a:rPr>
              <a:t>Q2: Can an operator undergo an audit without first having completed a CRA?</a:t>
            </a: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p:txBody>
      </p:sp>
      <p:sp>
        <p:nvSpPr>
          <p:cNvPr id="7" name="Content Placeholder 2">
            <a:extLst>
              <a:ext uri="{FF2B5EF4-FFF2-40B4-BE49-F238E27FC236}">
                <a16:creationId xmlns:a16="http://schemas.microsoft.com/office/drawing/2014/main" id="{A7D45B0A-9B39-4DE3-8C4C-8D9A916EFC1C}"/>
              </a:ext>
            </a:extLst>
          </p:cNvPr>
          <p:cNvSpPr txBox="1">
            <a:spLocks/>
          </p:cNvSpPr>
          <p:nvPr/>
        </p:nvSpPr>
        <p:spPr>
          <a:xfrm>
            <a:off x="5948327" y="4273593"/>
            <a:ext cx="6068593" cy="1607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91B11B"/>
                </a:solidFill>
              </a:rPr>
              <a:t>A2: No, every operator must complete the CRA first; once this is done and the operator has the results, it can apply to a Certification Body for an audit, if the level of risk so requires.</a:t>
            </a: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2200" dirty="0">
              <a:solidFill>
                <a:srgbClr val="91B11B"/>
              </a:solidFill>
            </a:endParaRPr>
          </a:p>
        </p:txBody>
      </p:sp>
      <p:sp>
        <p:nvSpPr>
          <p:cNvPr id="9" name="Content Placeholder 2">
            <a:extLst>
              <a:ext uri="{FF2B5EF4-FFF2-40B4-BE49-F238E27FC236}">
                <a16:creationId xmlns:a16="http://schemas.microsoft.com/office/drawing/2014/main" id="{73BA733E-FB2D-4AA5-A00F-EF5C287A0EE3}"/>
              </a:ext>
            </a:extLst>
          </p:cNvPr>
          <p:cNvSpPr txBox="1">
            <a:spLocks/>
          </p:cNvSpPr>
          <p:nvPr/>
        </p:nvSpPr>
        <p:spPr>
          <a:xfrm>
            <a:off x="5940871" y="1984280"/>
            <a:ext cx="5967171" cy="1456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005C40"/>
                </a:solidFill>
              </a:rPr>
              <a:t>A1: No, only Rainforest Alliance can do this, by means of a CRA. Rainforest Alliance will handle this point directly with each operator within the </a:t>
            </a:r>
            <a:r>
              <a:rPr lang="en-GB" sz="1800" dirty="0" err="1">
                <a:solidFill>
                  <a:srgbClr val="005C40"/>
                </a:solidFill>
              </a:rPr>
              <a:t>CoC</a:t>
            </a:r>
            <a:r>
              <a:rPr lang="en-GB" sz="1800" dirty="0">
                <a:solidFill>
                  <a:srgbClr val="005C40"/>
                </a:solidFill>
              </a:rPr>
              <a:t> scope.</a:t>
            </a:r>
            <a:endParaRPr lang="en-GB" sz="1800" dirty="0">
              <a:solidFill>
                <a:srgbClr val="91B11B"/>
              </a:solidFill>
            </a:endParaRPr>
          </a:p>
          <a:p>
            <a:pPr marL="0" indent="0">
              <a:buFont typeface="Arial" panose="020B0604020202020204" pitchFamily="34" charset="0"/>
              <a:buNone/>
            </a:pPr>
            <a:endParaRPr lang="en-GB" sz="2200" dirty="0">
              <a:solidFill>
                <a:srgbClr val="91B11B"/>
              </a:solidFill>
            </a:endParaRPr>
          </a:p>
          <a:p>
            <a:pPr marL="0" indent="0">
              <a:buFont typeface="Arial" panose="020B0604020202020204" pitchFamily="34" charset="0"/>
              <a:buNone/>
            </a:pPr>
            <a:endParaRPr lang="en-GB" sz="1800" dirty="0">
              <a:solidFill>
                <a:srgbClr val="91B11B"/>
              </a:solidFill>
            </a:endParaRP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p:txBody>
      </p:sp>
    </p:spTree>
    <p:extLst>
      <p:ext uri="{BB962C8B-B14F-4D97-AF65-F5344CB8AC3E}">
        <p14:creationId xmlns:p14="http://schemas.microsoft.com/office/powerpoint/2010/main" val="36569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ppt_w</p:attrName>
                                        </p:attrNameLst>
                                      </p:cBhvr>
                                      <p:tavLst>
                                        <p:tav tm="0" fmla="#ppt_w*sin(2.5*pi*$)">
                                          <p:val>
                                            <p:fltVal val="0"/>
                                          </p:val>
                                        </p:tav>
                                        <p:tav tm="100000">
                                          <p:val>
                                            <p:fltVal val="1"/>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6" presetClass="entr" presetSubtype="16" fill="hold" grpId="0" nodeType="afterEffect">
                                  <p:stCondLst>
                                    <p:cond delay="2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5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par>
                          <p:cTn id="22" fill="hold">
                            <p:stCondLst>
                              <p:cond delay="9500"/>
                            </p:stCondLst>
                            <p:childTnLst>
                              <p:par>
                                <p:cTn id="23" presetID="6" presetClass="entr" presetSubtype="16" fill="hold" grpId="0" nodeType="after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13500"/>
                            </p:stCondLst>
                            <p:childTnLst>
                              <p:par>
                                <p:cTn id="27" presetID="6" presetClass="entr" presetSubtype="16"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89547-2CAC-4182-8E79-9D7B57C580F1}"/>
              </a:ext>
            </a:extLst>
          </p:cNvPr>
          <p:cNvSpPr>
            <a:spLocks noGrp="1"/>
          </p:cNvSpPr>
          <p:nvPr>
            <p:ph idx="4294967295"/>
          </p:nvPr>
        </p:nvSpPr>
        <p:spPr>
          <a:xfrm>
            <a:off x="5652654" y="1229160"/>
            <a:ext cx="6539346" cy="830263"/>
          </a:xfrm>
        </p:spPr>
        <p:txBody>
          <a:bodyPr>
            <a:normAutofit/>
          </a:bodyPr>
          <a:lstStyle/>
          <a:p>
            <a:pPr marL="0" indent="0">
              <a:buNone/>
            </a:pPr>
            <a:r>
              <a:rPr lang="en-GB" sz="2200" dirty="0">
                <a:solidFill>
                  <a:srgbClr val="005C40"/>
                </a:solidFill>
                <a:latin typeface="MS Reference Sans Serif" panose="020B0604030504040204" pitchFamily="34" charset="0"/>
              </a:rPr>
              <a:t>Q3: In which cases should operators contact a Certification Body?</a:t>
            </a:r>
          </a:p>
        </p:txBody>
      </p:sp>
      <p:sp>
        <p:nvSpPr>
          <p:cNvPr id="2" name="Title 1">
            <a:extLst>
              <a:ext uri="{FF2B5EF4-FFF2-40B4-BE49-F238E27FC236}">
                <a16:creationId xmlns:a16="http://schemas.microsoft.com/office/drawing/2014/main" id="{6137CBA0-CF36-4070-98F3-327E100BBD32}"/>
              </a:ext>
            </a:extLst>
          </p:cNvPr>
          <p:cNvSpPr>
            <a:spLocks noGrp="1"/>
          </p:cNvSpPr>
          <p:nvPr>
            <p:ph type="title" idx="4294967295"/>
          </p:nvPr>
        </p:nvSpPr>
        <p:spPr>
          <a:xfrm>
            <a:off x="2481943" y="565391"/>
            <a:ext cx="9205913" cy="377825"/>
          </a:xfrm>
        </p:spPr>
        <p:txBody>
          <a:bodyPr>
            <a:normAutofit fontScale="90000"/>
          </a:bodyPr>
          <a:lstStyle/>
          <a:p>
            <a:r>
              <a:rPr lang="en-GB" dirty="0"/>
              <a:t>Frequently Asked Questions: CRA</a:t>
            </a:r>
          </a:p>
        </p:txBody>
      </p:sp>
      <p:sp>
        <p:nvSpPr>
          <p:cNvPr id="6" name="Content Placeholder 2">
            <a:extLst>
              <a:ext uri="{FF2B5EF4-FFF2-40B4-BE49-F238E27FC236}">
                <a16:creationId xmlns:a16="http://schemas.microsoft.com/office/drawing/2014/main" id="{C844B48F-349F-4059-9C39-171A23C1AF47}"/>
              </a:ext>
            </a:extLst>
          </p:cNvPr>
          <p:cNvSpPr txBox="1">
            <a:spLocks/>
          </p:cNvSpPr>
          <p:nvPr/>
        </p:nvSpPr>
        <p:spPr>
          <a:xfrm>
            <a:off x="5652654" y="3300357"/>
            <a:ext cx="6422722" cy="1314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91B11B"/>
                </a:solidFill>
              </a:rPr>
              <a:t>Q4: What should an operator submit to a Certification Body when applying for an audit?</a:t>
            </a:r>
          </a:p>
        </p:txBody>
      </p:sp>
      <p:sp>
        <p:nvSpPr>
          <p:cNvPr id="7" name="Content Placeholder 2">
            <a:extLst>
              <a:ext uri="{FF2B5EF4-FFF2-40B4-BE49-F238E27FC236}">
                <a16:creationId xmlns:a16="http://schemas.microsoft.com/office/drawing/2014/main" id="{A7D45B0A-9B39-4DE3-8C4C-8D9A916EFC1C}"/>
              </a:ext>
            </a:extLst>
          </p:cNvPr>
          <p:cNvSpPr txBox="1">
            <a:spLocks/>
          </p:cNvSpPr>
          <p:nvPr/>
        </p:nvSpPr>
        <p:spPr>
          <a:xfrm>
            <a:off x="5675025" y="4349235"/>
            <a:ext cx="6377980" cy="1617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91B11B"/>
                </a:solidFill>
              </a:rPr>
              <a:t>A4: Every operator within the ‘low’, ‘medium’ or ‘high’ levels of risk must request an audit from a Certification Body and it must provide CB with the results of its CRA, so that the CB can plan appropriate type of audit for operator’s level of risk.</a:t>
            </a:r>
          </a:p>
        </p:txBody>
      </p:sp>
      <p:sp>
        <p:nvSpPr>
          <p:cNvPr id="9" name="Content Placeholder 2">
            <a:extLst>
              <a:ext uri="{FF2B5EF4-FFF2-40B4-BE49-F238E27FC236}">
                <a16:creationId xmlns:a16="http://schemas.microsoft.com/office/drawing/2014/main" id="{73BA733E-FB2D-4AA5-A00F-EF5C287A0EE3}"/>
              </a:ext>
            </a:extLst>
          </p:cNvPr>
          <p:cNvSpPr txBox="1">
            <a:spLocks/>
          </p:cNvSpPr>
          <p:nvPr/>
        </p:nvSpPr>
        <p:spPr>
          <a:xfrm>
            <a:off x="5675025" y="2219866"/>
            <a:ext cx="6243017" cy="1456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005C40"/>
                </a:solidFill>
              </a:rPr>
              <a:t>A3: Operators must contact a Certification Body only after having received CRA results and only if they are not found at the ‘very low’ risk level. </a:t>
            </a: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solidFill>
                <a:srgbClr val="005C40"/>
              </a:solidFill>
            </a:endParaRPr>
          </a:p>
        </p:txBody>
      </p:sp>
      <p:pic>
        <p:nvPicPr>
          <p:cNvPr id="11" name="Picture 10" descr="A close up of a logo&#10;&#10;Description automatically generated">
            <a:extLst>
              <a:ext uri="{FF2B5EF4-FFF2-40B4-BE49-F238E27FC236}">
                <a16:creationId xmlns:a16="http://schemas.microsoft.com/office/drawing/2014/main" id="{6990B2AD-6634-45E9-B2BF-11813A09E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853" y="1879831"/>
            <a:ext cx="2978430" cy="2978430"/>
          </a:xfrm>
          <a:prstGeom prst="rect">
            <a:avLst/>
          </a:prstGeom>
        </p:spPr>
      </p:pic>
    </p:spTree>
    <p:extLst>
      <p:ext uri="{BB962C8B-B14F-4D97-AF65-F5344CB8AC3E}">
        <p14:creationId xmlns:p14="http://schemas.microsoft.com/office/powerpoint/2010/main" val="13282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ppt_w</p:attrName>
                                        </p:attrNameLst>
                                      </p:cBhvr>
                                      <p:tavLst>
                                        <p:tav tm="0" fmla="#ppt_w*sin(2.5*pi*$)">
                                          <p:val>
                                            <p:fltVal val="0"/>
                                          </p:val>
                                        </p:tav>
                                        <p:tav tm="100000">
                                          <p:val>
                                            <p:fltVal val="1"/>
                                          </p:val>
                                        </p:tav>
                                      </p:tavLst>
                                    </p:anim>
                                    <p:anim calcmode="lin" valueType="num">
                                      <p:cBhvr>
                                        <p:cTn id="13" dur="2000" fill="hold"/>
                                        <p:tgtEl>
                                          <p:spTgt spid="11"/>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6" presetClass="entr" presetSubtype="16" fill="hold" grpId="0" nodeType="afterEffect">
                                  <p:stCondLst>
                                    <p:cond delay="2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70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par>
                          <p:cTn id="22" fill="hold">
                            <p:stCondLst>
                              <p:cond delay="11000"/>
                            </p:stCondLst>
                            <p:childTnLst>
                              <p:par>
                                <p:cTn id="23" presetID="6" presetClass="entr" presetSubtype="16" fill="hold" grpId="0" nodeType="after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15000"/>
                            </p:stCondLst>
                            <p:childTnLst>
                              <p:par>
                                <p:cTn id="27" presetID="6" presetClass="entr" presetSubtype="16"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2165" y="520700"/>
            <a:ext cx="9205913" cy="377825"/>
          </a:xfrm>
        </p:spPr>
        <p:txBody>
          <a:bodyPr>
            <a:normAutofit fontScale="90000"/>
          </a:bodyPr>
          <a:lstStyle/>
          <a:p>
            <a:r>
              <a:rPr lang="en-US" dirty="0"/>
              <a:t> </a:t>
            </a:r>
            <a:r>
              <a:rPr lang="en-US" sz="3600" dirty="0"/>
              <a:t>Course objectives</a:t>
            </a:r>
            <a:endParaRPr lang="en-GB"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1441" y="2582075"/>
            <a:ext cx="1211784" cy="1211784"/>
          </a:xfrm>
          <a:prstGeom prst="rect">
            <a:avLst/>
          </a:prstGeom>
        </p:spPr>
      </p:pic>
      <p:sp>
        <p:nvSpPr>
          <p:cNvPr id="9" name="Rectangle 8"/>
          <p:cNvSpPr/>
          <p:nvPr/>
        </p:nvSpPr>
        <p:spPr>
          <a:xfrm>
            <a:off x="2515671" y="4169867"/>
            <a:ext cx="2246984" cy="1323439"/>
          </a:xfrm>
          <a:prstGeom prst="rect">
            <a:avLst/>
          </a:prstGeom>
        </p:spPr>
        <p:txBody>
          <a:bodyPr wrap="square">
            <a:spAutoFit/>
          </a:bodyPr>
          <a:lstStyle/>
          <a:p>
            <a:pPr algn="ctr">
              <a:spcAft>
                <a:spcPts val="1200"/>
              </a:spcAft>
            </a:pPr>
            <a:r>
              <a:rPr lang="en-US" sz="2000" dirty="0">
                <a:latin typeface="MS Reference Sans Serif" panose="020B0604030504040204" pitchFamily="34" charset="0"/>
              </a:rPr>
              <a:t>Provide general understanding of RA SAS </a:t>
            </a:r>
            <a:r>
              <a:rPr lang="et-EE" sz="2000" dirty="0">
                <a:latin typeface="MS Reference Sans Serif" panose="020B0604030504040204" pitchFamily="34" charset="0"/>
              </a:rPr>
              <a:t>C</a:t>
            </a:r>
            <a:r>
              <a:rPr lang="en-GB" sz="2000" dirty="0">
                <a:latin typeface="MS Reference Sans Serif" panose="020B0604030504040204" pitchFamily="34" charset="0"/>
              </a:rPr>
              <a:t>o</a:t>
            </a:r>
            <a:r>
              <a:rPr lang="et-EE" sz="2000" dirty="0">
                <a:latin typeface="MS Reference Sans Serif" panose="020B0604030504040204" pitchFamily="34" charset="0"/>
              </a:rPr>
              <a:t>C </a:t>
            </a:r>
            <a:r>
              <a:rPr lang="en-US" sz="2000" dirty="0">
                <a:latin typeface="MS Reference Sans Serif" panose="020B0604030504040204" pitchFamily="34" charset="0"/>
              </a:rPr>
              <a:t>certification </a:t>
            </a:r>
          </a:p>
        </p:txBody>
      </p:sp>
      <p:sp>
        <p:nvSpPr>
          <p:cNvPr id="10" name="Rectangle 9"/>
          <p:cNvSpPr/>
          <p:nvPr/>
        </p:nvSpPr>
        <p:spPr>
          <a:xfrm>
            <a:off x="4839475" y="4172385"/>
            <a:ext cx="1998374" cy="1323439"/>
          </a:xfrm>
          <a:prstGeom prst="rect">
            <a:avLst/>
          </a:prstGeom>
        </p:spPr>
        <p:txBody>
          <a:bodyPr wrap="square">
            <a:spAutoFit/>
          </a:bodyPr>
          <a:lstStyle/>
          <a:p>
            <a:pPr algn="ctr">
              <a:spcAft>
                <a:spcPts val="1200"/>
              </a:spcAft>
            </a:pPr>
            <a:r>
              <a:rPr lang="en-US" sz="2000" dirty="0">
                <a:latin typeface="MS Reference Sans Serif" panose="020B0604030504040204" pitchFamily="34" charset="0"/>
              </a:rPr>
              <a:t>Build the skills and knowledge to be an auditor</a:t>
            </a:r>
          </a:p>
        </p:txBody>
      </p:sp>
      <p:sp>
        <p:nvSpPr>
          <p:cNvPr id="11" name="Rectangle 10"/>
          <p:cNvSpPr/>
          <p:nvPr/>
        </p:nvSpPr>
        <p:spPr>
          <a:xfrm>
            <a:off x="7146387" y="4172385"/>
            <a:ext cx="2027742" cy="1015663"/>
          </a:xfrm>
          <a:prstGeom prst="rect">
            <a:avLst/>
          </a:prstGeom>
        </p:spPr>
        <p:txBody>
          <a:bodyPr wrap="square">
            <a:spAutoFit/>
          </a:bodyPr>
          <a:lstStyle/>
          <a:p>
            <a:pPr algn="ctr">
              <a:spcAft>
                <a:spcPts val="1200"/>
              </a:spcAft>
            </a:pPr>
            <a:r>
              <a:rPr lang="en-US" sz="2000" dirty="0">
                <a:latin typeface="MS Reference Sans Serif" panose="020B0604030504040204" pitchFamily="34" charset="0"/>
              </a:rPr>
              <a:t>Use UTZ skills to become RA auditor</a:t>
            </a:r>
          </a:p>
        </p:txBody>
      </p:sp>
      <p:sp>
        <p:nvSpPr>
          <p:cNvPr id="12" name="Rectangle 11"/>
          <p:cNvSpPr/>
          <p:nvPr/>
        </p:nvSpPr>
        <p:spPr>
          <a:xfrm>
            <a:off x="9482667" y="4169868"/>
            <a:ext cx="2709333" cy="1323439"/>
          </a:xfrm>
          <a:prstGeom prst="rect">
            <a:avLst/>
          </a:prstGeom>
        </p:spPr>
        <p:txBody>
          <a:bodyPr wrap="square">
            <a:spAutoFit/>
          </a:bodyPr>
          <a:lstStyle/>
          <a:p>
            <a:pPr algn="ctr">
              <a:spcAft>
                <a:spcPts val="1200"/>
              </a:spcAft>
            </a:pPr>
            <a:r>
              <a:rPr lang="en-US" sz="2000" dirty="0">
                <a:latin typeface="MS Reference Sans Serif" panose="020B0604030504040204" pitchFamily="34" charset="0"/>
              </a:rPr>
              <a:t>Fulfill the RA SAS training requirements for </a:t>
            </a:r>
            <a:r>
              <a:rPr lang="en-GB" sz="2000" dirty="0">
                <a:latin typeface="MS Reference Sans Serif" panose="020B0604030504040204" pitchFamily="34" charset="0"/>
              </a:rPr>
              <a:t>Co</a:t>
            </a:r>
            <a:r>
              <a:rPr lang="et-EE" sz="2000" dirty="0">
                <a:latin typeface="MS Reference Sans Serif" panose="020B0604030504040204" pitchFamily="34" charset="0"/>
              </a:rPr>
              <a:t>C </a:t>
            </a:r>
            <a:r>
              <a:rPr lang="en-US" sz="2000" dirty="0">
                <a:latin typeface="MS Reference Sans Serif" panose="020B0604030504040204" pitchFamily="34" charset="0"/>
              </a:rPr>
              <a:t>auditors</a:t>
            </a:r>
            <a:endParaRPr lang="en-US" sz="2000" i="1" dirty="0">
              <a:latin typeface="MS Reference Sans Serif" panose="020B0604030504040204" pitchFamily="34" charset="0"/>
            </a:endParaRPr>
          </a:p>
        </p:txBody>
      </p:sp>
      <p:pic>
        <p:nvPicPr>
          <p:cNvPr id="4" name="Graphic 3" descr="Group brainstorm">
            <a:extLst>
              <a:ext uri="{FF2B5EF4-FFF2-40B4-BE49-F238E27FC236}">
                <a16:creationId xmlns:a16="http://schemas.microsoft.com/office/drawing/2014/main" id="{9E9624F9-102B-45B8-B77C-37A372A3E1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9550" y="2388570"/>
            <a:ext cx="1561477" cy="1561477"/>
          </a:xfrm>
          <a:prstGeom prst="rect">
            <a:avLst/>
          </a:prstGeom>
        </p:spPr>
      </p:pic>
      <p:pic>
        <p:nvPicPr>
          <p:cNvPr id="14" name="Graphic 13" descr="Employee badge">
            <a:extLst>
              <a:ext uri="{FF2B5EF4-FFF2-40B4-BE49-F238E27FC236}">
                <a16:creationId xmlns:a16="http://schemas.microsoft.com/office/drawing/2014/main" id="{407ADA11-3EF4-42EA-B4C9-2F10C0207C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7921" y="2495568"/>
            <a:ext cx="1384798" cy="1384798"/>
          </a:xfrm>
          <a:prstGeom prst="rect">
            <a:avLst/>
          </a:prstGeom>
        </p:spPr>
      </p:pic>
      <p:pic>
        <p:nvPicPr>
          <p:cNvPr id="16" name="Graphic 15" descr="Boardroom">
            <a:extLst>
              <a:ext uri="{FF2B5EF4-FFF2-40B4-BE49-F238E27FC236}">
                <a16:creationId xmlns:a16="http://schemas.microsoft.com/office/drawing/2014/main" id="{9A0CC706-5E1D-4619-B4E9-8DC67C407C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72857" y="2572391"/>
            <a:ext cx="1384797" cy="1384797"/>
          </a:xfrm>
          <a:prstGeom prst="rect">
            <a:avLst/>
          </a:prstGeom>
        </p:spPr>
      </p:pic>
    </p:spTree>
    <p:extLst>
      <p:ext uri="{BB962C8B-B14F-4D97-AF65-F5344CB8AC3E}">
        <p14:creationId xmlns:p14="http://schemas.microsoft.com/office/powerpoint/2010/main" val="252082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89547-2CAC-4182-8E79-9D7B57C580F1}"/>
              </a:ext>
            </a:extLst>
          </p:cNvPr>
          <p:cNvSpPr>
            <a:spLocks noGrp="1"/>
          </p:cNvSpPr>
          <p:nvPr>
            <p:ph idx="4294967295"/>
          </p:nvPr>
        </p:nvSpPr>
        <p:spPr>
          <a:xfrm>
            <a:off x="6246422" y="1171575"/>
            <a:ext cx="5945578" cy="1346200"/>
          </a:xfrm>
        </p:spPr>
        <p:txBody>
          <a:bodyPr>
            <a:normAutofit/>
          </a:bodyPr>
          <a:lstStyle/>
          <a:p>
            <a:pPr marL="0" indent="0">
              <a:buNone/>
            </a:pPr>
            <a:r>
              <a:rPr lang="en-GB" sz="2200" dirty="0">
                <a:solidFill>
                  <a:srgbClr val="005C40"/>
                </a:solidFill>
              </a:rPr>
              <a:t>Q5: Can an operator appeal a decision regarding the level of risk at which it was placed?</a:t>
            </a:r>
          </a:p>
          <a:p>
            <a:pPr marL="0" indent="0">
              <a:buNone/>
            </a:pPr>
            <a:endParaRPr lang="en-GB" sz="2200" dirty="0">
              <a:solidFill>
                <a:srgbClr val="005C40"/>
              </a:solidFill>
            </a:endParaRPr>
          </a:p>
          <a:p>
            <a:pPr marL="0" indent="0">
              <a:buNone/>
            </a:pPr>
            <a:endParaRPr lang="en-GB" sz="2200" dirty="0">
              <a:solidFill>
                <a:srgbClr val="005C40"/>
              </a:solidFill>
            </a:endParaRPr>
          </a:p>
          <a:p>
            <a:pPr marL="0" indent="0">
              <a:buNone/>
            </a:pPr>
            <a:endParaRPr lang="en-GB" sz="2200" dirty="0">
              <a:solidFill>
                <a:srgbClr val="005C40"/>
              </a:solidFill>
            </a:endParaRPr>
          </a:p>
          <a:p>
            <a:pPr marL="0" indent="0">
              <a:buNone/>
            </a:pPr>
            <a:endParaRPr lang="en-GB" sz="2200" dirty="0">
              <a:solidFill>
                <a:srgbClr val="005C40"/>
              </a:solidFill>
            </a:endParaRPr>
          </a:p>
          <a:p>
            <a:pPr marL="0" indent="0">
              <a:buNone/>
            </a:pPr>
            <a:endParaRPr lang="en-GB" sz="2200" dirty="0">
              <a:solidFill>
                <a:srgbClr val="005C40"/>
              </a:solidFill>
            </a:endParaRPr>
          </a:p>
        </p:txBody>
      </p:sp>
      <p:sp>
        <p:nvSpPr>
          <p:cNvPr id="2" name="Title 1">
            <a:extLst>
              <a:ext uri="{FF2B5EF4-FFF2-40B4-BE49-F238E27FC236}">
                <a16:creationId xmlns:a16="http://schemas.microsoft.com/office/drawing/2014/main" id="{6137CBA0-CF36-4070-98F3-327E100BBD32}"/>
              </a:ext>
            </a:extLst>
          </p:cNvPr>
          <p:cNvSpPr>
            <a:spLocks noGrp="1"/>
          </p:cNvSpPr>
          <p:nvPr>
            <p:ph type="title" idx="4294967295"/>
          </p:nvPr>
        </p:nvSpPr>
        <p:spPr>
          <a:xfrm>
            <a:off x="2456000" y="565833"/>
            <a:ext cx="9205913" cy="377825"/>
          </a:xfrm>
        </p:spPr>
        <p:txBody>
          <a:bodyPr>
            <a:normAutofit fontScale="90000"/>
          </a:bodyPr>
          <a:lstStyle/>
          <a:p>
            <a:r>
              <a:rPr lang="en-GB" dirty="0"/>
              <a:t>Frequently Asked Questions: CRA</a:t>
            </a:r>
          </a:p>
        </p:txBody>
      </p:sp>
      <p:pic>
        <p:nvPicPr>
          <p:cNvPr id="6" name="Picture 5" descr="A close up of a logo&#10;&#10;Description automatically generated">
            <a:extLst>
              <a:ext uri="{FF2B5EF4-FFF2-40B4-BE49-F238E27FC236}">
                <a16:creationId xmlns:a16="http://schemas.microsoft.com/office/drawing/2014/main" id="{517BA01E-4930-4196-85C7-FD013C922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339" y="1913999"/>
            <a:ext cx="3571661" cy="3571661"/>
          </a:xfrm>
          <a:prstGeom prst="rect">
            <a:avLst/>
          </a:prstGeom>
        </p:spPr>
      </p:pic>
      <p:sp>
        <p:nvSpPr>
          <p:cNvPr id="7" name="Content Placeholder 2">
            <a:extLst>
              <a:ext uri="{FF2B5EF4-FFF2-40B4-BE49-F238E27FC236}">
                <a16:creationId xmlns:a16="http://schemas.microsoft.com/office/drawing/2014/main" id="{E160F709-1E2B-4F22-B8C0-52DD27A6A608}"/>
              </a:ext>
            </a:extLst>
          </p:cNvPr>
          <p:cNvSpPr txBox="1">
            <a:spLocks/>
          </p:cNvSpPr>
          <p:nvPr/>
        </p:nvSpPr>
        <p:spPr>
          <a:xfrm>
            <a:off x="6246421" y="4160641"/>
            <a:ext cx="5746796" cy="165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rgbClr val="91B11B"/>
                </a:solidFill>
              </a:rPr>
              <a:t>Q6: Can the Certification Body appeal a decision regarding the level of risk of an operator?</a:t>
            </a:r>
          </a:p>
          <a:p>
            <a:pPr marL="0" indent="0">
              <a:buFont typeface="Arial" panose="020B0604020202020204" pitchFamily="34" charset="0"/>
              <a:buNone/>
            </a:pPr>
            <a:endParaRPr lang="en-GB" dirty="0">
              <a:solidFill>
                <a:srgbClr val="91B11B"/>
              </a:solidFill>
            </a:endParaRPr>
          </a:p>
          <a:p>
            <a:pPr marL="0" indent="0">
              <a:buFont typeface="Arial" panose="020B0604020202020204" pitchFamily="34" charset="0"/>
              <a:buNone/>
            </a:pPr>
            <a:endParaRPr lang="en-GB" dirty="0">
              <a:solidFill>
                <a:srgbClr val="91B11B"/>
              </a:solidFill>
            </a:endParaRPr>
          </a:p>
          <a:p>
            <a:pPr marL="0" indent="0">
              <a:buFont typeface="Arial" panose="020B0604020202020204" pitchFamily="34" charset="0"/>
              <a:buNone/>
            </a:pPr>
            <a:endParaRPr lang="en-GB" dirty="0">
              <a:solidFill>
                <a:srgbClr val="91B11B"/>
              </a:solidFill>
            </a:endParaRPr>
          </a:p>
          <a:p>
            <a:pPr marL="0" indent="0">
              <a:buFont typeface="Arial" panose="020B0604020202020204" pitchFamily="34" charset="0"/>
              <a:buNone/>
            </a:pPr>
            <a:endParaRPr lang="en-GB" dirty="0">
              <a:solidFill>
                <a:srgbClr val="005C40"/>
              </a:solidFill>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Content Placeholder 2">
            <a:extLst>
              <a:ext uri="{FF2B5EF4-FFF2-40B4-BE49-F238E27FC236}">
                <a16:creationId xmlns:a16="http://schemas.microsoft.com/office/drawing/2014/main" id="{C40DD60C-295A-4FC8-A03E-66EEADA3D6D6}"/>
              </a:ext>
            </a:extLst>
          </p:cNvPr>
          <p:cNvSpPr txBox="1">
            <a:spLocks/>
          </p:cNvSpPr>
          <p:nvPr/>
        </p:nvSpPr>
        <p:spPr>
          <a:xfrm>
            <a:off x="6246421" y="2353599"/>
            <a:ext cx="5415492" cy="1346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005C40"/>
                </a:solidFill>
              </a:rPr>
              <a:t>A5: Yes, operators have the right to appeal a decision of this kind, for which they should provide objective proof that supports their position. Rainforest Alliance will receive and process these appeals.</a:t>
            </a: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solidFill>
                <a:srgbClr val="005C40"/>
              </a:solidFill>
            </a:endParaRPr>
          </a:p>
          <a:p>
            <a:pPr marL="0" indent="0">
              <a:buFont typeface="Arial" panose="020B0604020202020204" pitchFamily="34" charset="0"/>
              <a:buNone/>
            </a:pPr>
            <a:endParaRPr lang="en-GB" sz="2200" dirty="0">
              <a:solidFill>
                <a:srgbClr val="005C40"/>
              </a:solidFill>
            </a:endParaRPr>
          </a:p>
        </p:txBody>
      </p:sp>
      <p:sp>
        <p:nvSpPr>
          <p:cNvPr id="9" name="Content Placeholder 2">
            <a:extLst>
              <a:ext uri="{FF2B5EF4-FFF2-40B4-BE49-F238E27FC236}">
                <a16:creationId xmlns:a16="http://schemas.microsoft.com/office/drawing/2014/main" id="{D5DF2097-B5E8-4C28-A6C6-23A93451E445}"/>
              </a:ext>
            </a:extLst>
          </p:cNvPr>
          <p:cNvSpPr txBox="1">
            <a:spLocks/>
          </p:cNvSpPr>
          <p:nvPr/>
        </p:nvSpPr>
        <p:spPr>
          <a:xfrm>
            <a:off x="6246420" y="5181839"/>
            <a:ext cx="6091465" cy="1271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91B11B"/>
                </a:solidFill>
              </a:rPr>
              <a:t>A6: No, this is not the responsibility of the CB, although they are allowed to contact RA directly with relevant information that could alter risk levels.</a:t>
            </a:r>
          </a:p>
          <a:p>
            <a:pPr marL="0" indent="0">
              <a:buFont typeface="Arial" panose="020B0604020202020204" pitchFamily="34" charset="0"/>
              <a:buNone/>
            </a:pPr>
            <a:endParaRPr lang="en-GB" sz="1800" dirty="0">
              <a:solidFill>
                <a:srgbClr val="91B11B"/>
              </a:solidFill>
            </a:endParaRPr>
          </a:p>
          <a:p>
            <a:pPr marL="0" indent="0">
              <a:buFont typeface="Arial" panose="020B0604020202020204" pitchFamily="34" charset="0"/>
              <a:buNone/>
            </a:pPr>
            <a:endParaRPr lang="en-GB" sz="1800" dirty="0">
              <a:solidFill>
                <a:srgbClr val="91B11B"/>
              </a:solidFill>
            </a:endParaRPr>
          </a:p>
          <a:p>
            <a:pPr marL="0" indent="0">
              <a:buFont typeface="Arial" panose="020B0604020202020204" pitchFamily="34" charset="0"/>
              <a:buNone/>
            </a:pPr>
            <a:endParaRPr lang="en-GB" sz="1800" dirty="0">
              <a:solidFill>
                <a:srgbClr val="91B11B"/>
              </a:solidFill>
            </a:endParaRPr>
          </a:p>
          <a:p>
            <a:pPr marL="0" indent="0">
              <a:buFont typeface="Arial" panose="020B0604020202020204" pitchFamily="34" charset="0"/>
              <a:buNone/>
            </a:pPr>
            <a:endParaRPr lang="en-GB" sz="1800" dirty="0">
              <a:solidFill>
                <a:srgbClr val="91B11B"/>
              </a:solidFill>
            </a:endParaRPr>
          </a:p>
          <a:p>
            <a:pPr marL="0" indent="0">
              <a:buFont typeface="Arial" panose="020B0604020202020204" pitchFamily="34" charset="0"/>
              <a:buNone/>
            </a:pPr>
            <a:endParaRPr lang="en-GB" sz="1800" dirty="0">
              <a:solidFill>
                <a:srgbClr val="91B11B"/>
              </a:solidFill>
            </a:endParaRPr>
          </a:p>
          <a:p>
            <a:pPr marL="0" indent="0">
              <a:buFont typeface="Arial" panose="020B0604020202020204" pitchFamily="34" charset="0"/>
              <a:buNone/>
            </a:pPr>
            <a:endParaRPr lang="en-GB" sz="1800" dirty="0">
              <a:solidFill>
                <a:srgbClr val="91B11B"/>
              </a:solidFill>
            </a:endParaRPr>
          </a:p>
        </p:txBody>
      </p:sp>
    </p:spTree>
    <p:extLst>
      <p:ext uri="{BB962C8B-B14F-4D97-AF65-F5344CB8AC3E}">
        <p14:creationId xmlns:p14="http://schemas.microsoft.com/office/powerpoint/2010/main" val="18029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6" presetClass="entr" presetSubtype="16" fill="hold" grpId="0" nodeType="afterEffect">
                                  <p:stCondLst>
                                    <p:cond delay="2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5500"/>
                            </p:stCondLst>
                            <p:childTnLst>
                              <p:par>
                                <p:cTn id="19" presetID="6" presetClass="entr" presetSubtype="16" fill="hold" grpId="0" nodeType="after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par>
                          <p:cTn id="22" fill="hold">
                            <p:stCondLst>
                              <p:cond delay="9500"/>
                            </p:stCondLst>
                            <p:childTnLst>
                              <p:par>
                                <p:cTn id="23" presetID="6" presetClass="entr" presetSubtype="16" fill="hold" grpId="0" nodeType="afterEffect">
                                  <p:stCondLst>
                                    <p:cond delay="200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par>
                          <p:cTn id="26" fill="hold">
                            <p:stCondLst>
                              <p:cond delay="13500"/>
                            </p:stCondLst>
                            <p:childTnLst>
                              <p:par>
                                <p:cTn id="27" presetID="6" presetClass="entr" presetSubtype="16" fill="hold" grpId="0" nodeType="afterEffect">
                                  <p:stCondLst>
                                    <p:cond delay="200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A1E8D3-36A1-4D48-99AE-D07D81E52323}"/>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b="14027"/>
          <a:stretch/>
        </p:blipFill>
        <p:spPr>
          <a:xfrm>
            <a:off x="0" y="1289274"/>
            <a:ext cx="12192000" cy="5568725"/>
          </a:xfrm>
          <a:prstGeom prst="rect">
            <a:avLst/>
          </a:prstGeom>
        </p:spPr>
      </p:pic>
      <p:sp>
        <p:nvSpPr>
          <p:cNvPr id="6" name="Título 1">
            <a:extLst>
              <a:ext uri="{FF2B5EF4-FFF2-40B4-BE49-F238E27FC236}">
                <a16:creationId xmlns:a16="http://schemas.microsoft.com/office/drawing/2014/main" id="{C5C66E2D-A9E2-478F-974D-42459332C0ED}"/>
              </a:ext>
            </a:extLst>
          </p:cNvPr>
          <p:cNvSpPr>
            <a:spLocks noGrp="1"/>
          </p:cNvSpPr>
          <p:nvPr>
            <p:ph type="title" idx="4294967295"/>
          </p:nvPr>
        </p:nvSpPr>
        <p:spPr>
          <a:xfrm>
            <a:off x="2422566" y="566675"/>
            <a:ext cx="6602413" cy="1695450"/>
          </a:xfrm>
        </p:spPr>
        <p:txBody>
          <a:bodyPr/>
          <a:lstStyle/>
          <a:p>
            <a:r>
              <a:rPr lang="en-US" dirty="0">
                <a:solidFill>
                  <a:schemeClr val="tx2"/>
                </a:solidFill>
              </a:rPr>
              <a:t>Certification Cycle </a:t>
            </a:r>
          </a:p>
        </p:txBody>
      </p:sp>
    </p:spTree>
    <p:extLst>
      <p:ext uri="{BB962C8B-B14F-4D97-AF65-F5344CB8AC3E}">
        <p14:creationId xmlns:p14="http://schemas.microsoft.com/office/powerpoint/2010/main" val="338775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820DB-0D33-451A-AD04-85AF791E2053}"/>
              </a:ext>
            </a:extLst>
          </p:cNvPr>
          <p:cNvSpPr>
            <a:spLocks noGrp="1"/>
          </p:cNvSpPr>
          <p:nvPr>
            <p:ph idx="4294967295"/>
          </p:nvPr>
        </p:nvSpPr>
        <p:spPr>
          <a:xfrm>
            <a:off x="7659594" y="3136900"/>
            <a:ext cx="4532406" cy="1636713"/>
          </a:xfrm>
        </p:spPr>
        <p:txBody>
          <a:bodyPr/>
          <a:lstStyle/>
          <a:p>
            <a:pPr marL="0" indent="0">
              <a:buNone/>
            </a:pPr>
            <a:r>
              <a:rPr lang="en-GB" dirty="0"/>
              <a:t>PO’s that are endorsed do not go through the certification cycle but have to update their CRA annually</a:t>
            </a:r>
          </a:p>
          <a:p>
            <a:endParaRPr lang="en-GB" dirty="0"/>
          </a:p>
        </p:txBody>
      </p:sp>
      <p:sp>
        <p:nvSpPr>
          <p:cNvPr id="2" name="Title 1">
            <a:extLst>
              <a:ext uri="{FF2B5EF4-FFF2-40B4-BE49-F238E27FC236}">
                <a16:creationId xmlns:a16="http://schemas.microsoft.com/office/drawing/2014/main" id="{99FF7BF8-DEF6-4CBD-8B62-55589F59718E}"/>
              </a:ext>
            </a:extLst>
          </p:cNvPr>
          <p:cNvSpPr>
            <a:spLocks noGrp="1"/>
          </p:cNvSpPr>
          <p:nvPr>
            <p:ph type="title" idx="4294967295"/>
          </p:nvPr>
        </p:nvSpPr>
        <p:spPr>
          <a:xfrm>
            <a:off x="2456543" y="577412"/>
            <a:ext cx="9205913" cy="377825"/>
          </a:xfrm>
        </p:spPr>
        <p:txBody>
          <a:bodyPr>
            <a:normAutofit fontScale="90000"/>
          </a:bodyPr>
          <a:lstStyle/>
          <a:p>
            <a:r>
              <a:rPr lang="en-GB" dirty="0"/>
              <a:t>Certification cycle</a:t>
            </a:r>
          </a:p>
        </p:txBody>
      </p:sp>
      <p:sp>
        <p:nvSpPr>
          <p:cNvPr id="4" name="Oval 3">
            <a:extLst>
              <a:ext uri="{FF2B5EF4-FFF2-40B4-BE49-F238E27FC236}">
                <a16:creationId xmlns:a16="http://schemas.microsoft.com/office/drawing/2014/main" id="{D2430C8F-5810-45EE-BEEE-78E8B11344D5}"/>
              </a:ext>
            </a:extLst>
          </p:cNvPr>
          <p:cNvSpPr/>
          <p:nvPr/>
        </p:nvSpPr>
        <p:spPr>
          <a:xfrm>
            <a:off x="2501529" y="2521695"/>
            <a:ext cx="2278743" cy="2162629"/>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30A7B8D-9421-41CA-B104-C77508EFE9BB}"/>
              </a:ext>
            </a:extLst>
          </p:cNvPr>
          <p:cNvSpPr txBox="1"/>
          <p:nvPr/>
        </p:nvSpPr>
        <p:spPr>
          <a:xfrm>
            <a:off x="2388162" y="3246509"/>
            <a:ext cx="2554514" cy="954107"/>
          </a:xfrm>
          <a:prstGeom prst="rect">
            <a:avLst/>
          </a:prstGeom>
          <a:noFill/>
        </p:spPr>
        <p:txBody>
          <a:bodyPr wrap="square" rtlCol="0">
            <a:spAutoFit/>
          </a:bodyPr>
          <a:lstStyle/>
          <a:p>
            <a:pPr algn="ctr"/>
            <a:r>
              <a:rPr lang="en-MY" sz="2800" dirty="0">
                <a:solidFill>
                  <a:schemeClr val="bg1"/>
                </a:solidFill>
                <a:latin typeface="MS Reference Sans Serif" panose="020B0604030504040204" pitchFamily="34" charset="0"/>
              </a:rPr>
              <a:t>Certification audit </a:t>
            </a:r>
            <a:endParaRPr lang="en-GB" sz="2800" dirty="0">
              <a:solidFill>
                <a:schemeClr val="bg1"/>
              </a:solidFill>
              <a:latin typeface="MS Reference Sans Serif" panose="020B0604030504040204" pitchFamily="34" charset="0"/>
            </a:endParaRPr>
          </a:p>
        </p:txBody>
      </p:sp>
      <p:sp>
        <p:nvSpPr>
          <p:cNvPr id="7" name="Oval 6">
            <a:extLst>
              <a:ext uri="{FF2B5EF4-FFF2-40B4-BE49-F238E27FC236}">
                <a16:creationId xmlns:a16="http://schemas.microsoft.com/office/drawing/2014/main" id="{58D0920B-6088-4962-A6C3-78B341DE1A71}"/>
              </a:ext>
            </a:extLst>
          </p:cNvPr>
          <p:cNvSpPr/>
          <p:nvPr/>
        </p:nvSpPr>
        <p:spPr>
          <a:xfrm>
            <a:off x="5423013" y="1266371"/>
            <a:ext cx="2278743" cy="2162629"/>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A116ECF-88EF-4600-B5A1-9D1B7550D11C}"/>
              </a:ext>
            </a:extLst>
          </p:cNvPr>
          <p:cNvSpPr txBox="1"/>
          <p:nvPr/>
        </p:nvSpPr>
        <p:spPr>
          <a:xfrm>
            <a:off x="5354069" y="1841006"/>
            <a:ext cx="2416629" cy="954107"/>
          </a:xfrm>
          <a:prstGeom prst="rect">
            <a:avLst/>
          </a:prstGeom>
          <a:noFill/>
        </p:spPr>
        <p:txBody>
          <a:bodyPr wrap="square" rtlCol="0">
            <a:spAutoFit/>
          </a:bodyPr>
          <a:lstStyle/>
          <a:p>
            <a:pPr algn="ctr"/>
            <a:r>
              <a:rPr lang="en-MY" sz="2800" dirty="0">
                <a:solidFill>
                  <a:schemeClr val="bg1"/>
                </a:solidFill>
                <a:latin typeface="MS Reference Sans Serif" panose="020B0604030504040204" pitchFamily="34" charset="0"/>
              </a:rPr>
              <a:t>Annual audit 1</a:t>
            </a:r>
            <a:endParaRPr lang="en-GB" sz="2800" dirty="0">
              <a:solidFill>
                <a:schemeClr val="bg1"/>
              </a:solidFill>
              <a:latin typeface="MS Reference Sans Serif" panose="020B0604030504040204" pitchFamily="34" charset="0"/>
            </a:endParaRPr>
          </a:p>
        </p:txBody>
      </p:sp>
      <p:sp>
        <p:nvSpPr>
          <p:cNvPr id="9" name="Oval 8">
            <a:extLst>
              <a:ext uri="{FF2B5EF4-FFF2-40B4-BE49-F238E27FC236}">
                <a16:creationId xmlns:a16="http://schemas.microsoft.com/office/drawing/2014/main" id="{4C857F2A-163A-46A5-86E6-DB993DE31805}"/>
              </a:ext>
            </a:extLst>
          </p:cNvPr>
          <p:cNvSpPr/>
          <p:nvPr/>
        </p:nvSpPr>
        <p:spPr>
          <a:xfrm>
            <a:off x="5401932" y="4245283"/>
            <a:ext cx="2278743" cy="2162629"/>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E30403B-8795-4598-8EAD-15416BE1CFA8}"/>
              </a:ext>
            </a:extLst>
          </p:cNvPr>
          <p:cNvSpPr txBox="1"/>
          <p:nvPr/>
        </p:nvSpPr>
        <p:spPr>
          <a:xfrm>
            <a:off x="5423013" y="4773951"/>
            <a:ext cx="2416629" cy="954107"/>
          </a:xfrm>
          <a:prstGeom prst="rect">
            <a:avLst/>
          </a:prstGeom>
          <a:noFill/>
        </p:spPr>
        <p:txBody>
          <a:bodyPr wrap="square" rtlCol="0">
            <a:spAutoFit/>
          </a:bodyPr>
          <a:lstStyle/>
          <a:p>
            <a:pPr algn="ctr"/>
            <a:r>
              <a:rPr lang="en-MY" sz="2800" dirty="0">
                <a:solidFill>
                  <a:schemeClr val="bg1"/>
                </a:solidFill>
                <a:latin typeface="MS Reference Sans Serif" panose="020B0604030504040204" pitchFamily="34" charset="0"/>
              </a:rPr>
              <a:t>Annual audit 2</a:t>
            </a:r>
            <a:endParaRPr lang="en-GB" sz="2800" dirty="0">
              <a:solidFill>
                <a:schemeClr val="bg1"/>
              </a:solidFill>
              <a:latin typeface="MS Reference Sans Serif" panose="020B0604030504040204" pitchFamily="34" charset="0"/>
            </a:endParaRPr>
          </a:p>
        </p:txBody>
      </p:sp>
      <p:cxnSp>
        <p:nvCxnSpPr>
          <p:cNvPr id="29" name="Connector: Curved 28">
            <a:extLst>
              <a:ext uri="{FF2B5EF4-FFF2-40B4-BE49-F238E27FC236}">
                <a16:creationId xmlns:a16="http://schemas.microsoft.com/office/drawing/2014/main" id="{297A1B16-2DEB-43D4-941D-1D1DCE1DF60F}"/>
              </a:ext>
            </a:extLst>
          </p:cNvPr>
          <p:cNvCxnSpPr>
            <a:cxnSpLocks/>
          </p:cNvCxnSpPr>
          <p:nvPr/>
        </p:nvCxnSpPr>
        <p:spPr>
          <a:xfrm rot="5400000" flipH="1" flipV="1">
            <a:off x="4163757" y="1224122"/>
            <a:ext cx="1132113" cy="1879600"/>
          </a:xfrm>
          <a:prstGeom prst="curvedConnector2">
            <a:avLst/>
          </a:prstGeom>
          <a:ln w="38100">
            <a:solidFill>
              <a:srgbClr val="91B11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3B1B3B13-A9BD-47D4-818F-4824D8E7B17B}"/>
              </a:ext>
            </a:extLst>
          </p:cNvPr>
          <p:cNvCxnSpPr>
            <a:cxnSpLocks/>
          </p:cNvCxnSpPr>
          <p:nvPr/>
        </p:nvCxnSpPr>
        <p:spPr>
          <a:xfrm rot="5400000">
            <a:off x="6168404" y="3794826"/>
            <a:ext cx="781100" cy="1"/>
          </a:xfrm>
          <a:prstGeom prst="curvedConnector3">
            <a:avLst/>
          </a:prstGeom>
          <a:ln w="38100">
            <a:solidFill>
              <a:srgbClr val="91B11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561BB1AE-862A-4C03-8D40-B74C144A60AA}"/>
              </a:ext>
            </a:extLst>
          </p:cNvPr>
          <p:cNvCxnSpPr>
            <a:cxnSpLocks/>
          </p:cNvCxnSpPr>
          <p:nvPr/>
        </p:nvCxnSpPr>
        <p:spPr>
          <a:xfrm rot="10800000">
            <a:off x="3778105" y="4712226"/>
            <a:ext cx="1879601" cy="1306286"/>
          </a:xfrm>
          <a:prstGeom prst="curvedConnector2">
            <a:avLst/>
          </a:prstGeom>
          <a:ln w="38100">
            <a:solidFill>
              <a:srgbClr val="91B11B"/>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97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C577-60E9-46AF-A144-24F2645314C7}"/>
              </a:ext>
            </a:extLst>
          </p:cNvPr>
          <p:cNvSpPr>
            <a:spLocks noGrp="1"/>
          </p:cNvSpPr>
          <p:nvPr>
            <p:ph type="title" idx="4294967295"/>
          </p:nvPr>
        </p:nvSpPr>
        <p:spPr>
          <a:xfrm>
            <a:off x="2623229" y="520700"/>
            <a:ext cx="9205913" cy="377825"/>
          </a:xfrm>
        </p:spPr>
        <p:txBody>
          <a:bodyPr>
            <a:normAutofit fontScale="90000"/>
          </a:bodyPr>
          <a:lstStyle/>
          <a:p>
            <a:r>
              <a:rPr lang="en-GB" dirty="0"/>
              <a:t>Audit type per risk</a:t>
            </a:r>
          </a:p>
        </p:txBody>
      </p:sp>
      <p:graphicFrame>
        <p:nvGraphicFramePr>
          <p:cNvPr id="4" name="Tabla 3">
            <a:extLst>
              <a:ext uri="{FF2B5EF4-FFF2-40B4-BE49-F238E27FC236}">
                <a16:creationId xmlns:a16="http://schemas.microsoft.com/office/drawing/2014/main" id="{BB3420E0-E5E7-4409-8F1D-533D60E2B9C8}"/>
              </a:ext>
            </a:extLst>
          </p:cNvPr>
          <p:cNvGraphicFramePr>
            <a:graphicFrameLocks noGrp="1"/>
          </p:cNvGraphicFramePr>
          <p:nvPr>
            <p:extLst>
              <p:ext uri="{D42A27DB-BD31-4B8C-83A1-F6EECF244321}">
                <p14:modId xmlns:p14="http://schemas.microsoft.com/office/powerpoint/2010/main" val="3859865411"/>
              </p:ext>
            </p:extLst>
          </p:nvPr>
        </p:nvGraphicFramePr>
        <p:xfrm>
          <a:off x="2623228" y="1382186"/>
          <a:ext cx="9205913" cy="4742844"/>
        </p:xfrm>
        <a:graphic>
          <a:graphicData uri="http://schemas.openxmlformats.org/drawingml/2006/table">
            <a:tbl>
              <a:tblPr firstRow="1" bandRow="1">
                <a:tableStyleId>{10A1B5D5-9B99-4C35-A422-299274C87663}</a:tableStyleId>
              </a:tblPr>
              <a:tblGrid>
                <a:gridCol w="1350584">
                  <a:extLst>
                    <a:ext uri="{9D8B030D-6E8A-4147-A177-3AD203B41FA5}">
                      <a16:colId xmlns:a16="http://schemas.microsoft.com/office/drawing/2014/main" val="20000"/>
                    </a:ext>
                  </a:extLst>
                </a:gridCol>
                <a:gridCol w="2024581">
                  <a:extLst>
                    <a:ext uri="{9D8B030D-6E8A-4147-A177-3AD203B41FA5}">
                      <a16:colId xmlns:a16="http://schemas.microsoft.com/office/drawing/2014/main" val="20001"/>
                    </a:ext>
                  </a:extLst>
                </a:gridCol>
                <a:gridCol w="2883992">
                  <a:extLst>
                    <a:ext uri="{9D8B030D-6E8A-4147-A177-3AD203B41FA5}">
                      <a16:colId xmlns:a16="http://schemas.microsoft.com/office/drawing/2014/main" val="20002"/>
                    </a:ext>
                  </a:extLst>
                </a:gridCol>
                <a:gridCol w="2946756">
                  <a:extLst>
                    <a:ext uri="{9D8B030D-6E8A-4147-A177-3AD203B41FA5}">
                      <a16:colId xmlns:a16="http://schemas.microsoft.com/office/drawing/2014/main" val="20003"/>
                    </a:ext>
                  </a:extLst>
                </a:gridCol>
              </a:tblGrid>
              <a:tr h="934003">
                <a:tc>
                  <a:txBody>
                    <a:bodyPr/>
                    <a:lstStyle>
                      <a:lvl1pPr marL="0" algn="l" defTabSz="914400" rtl="0" eaLnBrk="1" latinLnBrk="0" hangingPunct="1">
                        <a:defRPr sz="1800" b="1" kern="1200">
                          <a:solidFill>
                            <a:schemeClr val="lt1"/>
                          </a:solidFill>
                          <a:latin typeface="Microsoft New Tai Lue"/>
                        </a:defRPr>
                      </a:lvl1pPr>
                      <a:lvl2pPr marL="457200" algn="l" defTabSz="914400" rtl="0" eaLnBrk="1" latinLnBrk="0" hangingPunct="1">
                        <a:defRPr sz="1800" b="1" kern="1200">
                          <a:solidFill>
                            <a:schemeClr val="lt1"/>
                          </a:solidFill>
                          <a:latin typeface="Microsoft New Tai Lue"/>
                        </a:defRPr>
                      </a:lvl2pPr>
                      <a:lvl3pPr marL="914400" algn="l" defTabSz="914400" rtl="0" eaLnBrk="1" latinLnBrk="0" hangingPunct="1">
                        <a:defRPr sz="1800" b="1" kern="1200">
                          <a:solidFill>
                            <a:schemeClr val="lt1"/>
                          </a:solidFill>
                          <a:latin typeface="Microsoft New Tai Lue"/>
                        </a:defRPr>
                      </a:lvl3pPr>
                      <a:lvl4pPr marL="1371600" algn="l" defTabSz="914400" rtl="0" eaLnBrk="1" latinLnBrk="0" hangingPunct="1">
                        <a:defRPr sz="1800" b="1" kern="1200">
                          <a:solidFill>
                            <a:schemeClr val="lt1"/>
                          </a:solidFill>
                          <a:latin typeface="Microsoft New Tai Lue"/>
                        </a:defRPr>
                      </a:lvl4pPr>
                      <a:lvl5pPr marL="1828800" algn="l" defTabSz="914400" rtl="0" eaLnBrk="1" latinLnBrk="0" hangingPunct="1">
                        <a:defRPr sz="1800" b="1" kern="1200">
                          <a:solidFill>
                            <a:schemeClr val="lt1"/>
                          </a:solidFill>
                          <a:latin typeface="Microsoft New Tai Lue"/>
                        </a:defRPr>
                      </a:lvl5pPr>
                      <a:lvl6pPr marL="2286000" algn="l" defTabSz="914400" rtl="0" eaLnBrk="1" latinLnBrk="0" hangingPunct="1">
                        <a:defRPr sz="1800" b="1" kern="1200">
                          <a:solidFill>
                            <a:schemeClr val="lt1"/>
                          </a:solidFill>
                          <a:latin typeface="Microsoft New Tai Lue"/>
                        </a:defRPr>
                      </a:lvl6pPr>
                      <a:lvl7pPr marL="2743200" algn="l" defTabSz="914400" rtl="0" eaLnBrk="1" latinLnBrk="0" hangingPunct="1">
                        <a:defRPr sz="1800" b="1" kern="1200">
                          <a:solidFill>
                            <a:schemeClr val="lt1"/>
                          </a:solidFill>
                          <a:latin typeface="Microsoft New Tai Lue"/>
                        </a:defRPr>
                      </a:lvl7pPr>
                      <a:lvl8pPr marL="3200400" algn="l" defTabSz="914400" rtl="0" eaLnBrk="1" latinLnBrk="0" hangingPunct="1">
                        <a:defRPr sz="1800" b="1" kern="1200">
                          <a:solidFill>
                            <a:schemeClr val="lt1"/>
                          </a:solidFill>
                          <a:latin typeface="Microsoft New Tai Lue"/>
                        </a:defRPr>
                      </a:lvl8pPr>
                      <a:lvl9pPr marL="3657600" algn="l" defTabSz="914400" rtl="0" eaLnBrk="1" latinLnBrk="0" hangingPunct="1">
                        <a:defRPr sz="1800" b="1" kern="1200">
                          <a:solidFill>
                            <a:schemeClr val="lt1"/>
                          </a:solidFill>
                          <a:latin typeface="Microsoft New Tai Lue"/>
                        </a:defRPr>
                      </a:lvl9pPr>
                    </a:lstStyle>
                    <a:p>
                      <a:pPr algn="ctr"/>
                      <a:r>
                        <a:rPr lang="en-US" sz="2000" noProof="0">
                          <a:latin typeface="MS Reference Sans Serif" panose="020B0604030504040204" pitchFamily="34" charset="0"/>
                        </a:rPr>
                        <a:t>Risk Category</a:t>
                      </a:r>
                      <a:endParaRPr lang="en-US" sz="2000" b="1" noProof="0">
                        <a:latin typeface="MS Reference Sans Serif" panose="020B0604030504040204" pitchFamily="34" charset="0"/>
                      </a:endParaRPr>
                    </a:p>
                  </a:txBody>
                  <a:tcPr anchor="ctr">
                    <a:lnR w="12700" cap="flat" cmpd="sng" algn="ctr">
                      <a:solidFill>
                        <a:schemeClr val="accent6">
                          <a:lumMod val="50000"/>
                        </a:schemeClr>
                      </a:solidFill>
                      <a:prstDash val="solid"/>
                      <a:round/>
                      <a:headEnd type="none" w="med" len="med"/>
                      <a:tailEnd type="none" w="med" len="med"/>
                    </a:lnR>
                    <a:solidFill>
                      <a:srgbClr val="91B11B"/>
                    </a:solidFill>
                  </a:tcPr>
                </a:tc>
                <a:tc>
                  <a:txBody>
                    <a:bodyPr/>
                    <a:lstStyle>
                      <a:lvl1pPr marL="0" algn="l" defTabSz="914400" rtl="0" eaLnBrk="1" latinLnBrk="0" hangingPunct="1">
                        <a:defRPr sz="1800" b="1" kern="1200">
                          <a:solidFill>
                            <a:schemeClr val="lt1"/>
                          </a:solidFill>
                          <a:latin typeface="Microsoft New Tai Lue"/>
                        </a:defRPr>
                      </a:lvl1pPr>
                      <a:lvl2pPr marL="457200" algn="l" defTabSz="914400" rtl="0" eaLnBrk="1" latinLnBrk="0" hangingPunct="1">
                        <a:defRPr sz="1800" b="1" kern="1200">
                          <a:solidFill>
                            <a:schemeClr val="lt1"/>
                          </a:solidFill>
                          <a:latin typeface="Microsoft New Tai Lue"/>
                        </a:defRPr>
                      </a:lvl2pPr>
                      <a:lvl3pPr marL="914400" algn="l" defTabSz="914400" rtl="0" eaLnBrk="1" latinLnBrk="0" hangingPunct="1">
                        <a:defRPr sz="1800" b="1" kern="1200">
                          <a:solidFill>
                            <a:schemeClr val="lt1"/>
                          </a:solidFill>
                          <a:latin typeface="Microsoft New Tai Lue"/>
                        </a:defRPr>
                      </a:lvl3pPr>
                      <a:lvl4pPr marL="1371600" algn="l" defTabSz="914400" rtl="0" eaLnBrk="1" latinLnBrk="0" hangingPunct="1">
                        <a:defRPr sz="1800" b="1" kern="1200">
                          <a:solidFill>
                            <a:schemeClr val="lt1"/>
                          </a:solidFill>
                          <a:latin typeface="Microsoft New Tai Lue"/>
                        </a:defRPr>
                      </a:lvl4pPr>
                      <a:lvl5pPr marL="1828800" algn="l" defTabSz="914400" rtl="0" eaLnBrk="1" latinLnBrk="0" hangingPunct="1">
                        <a:defRPr sz="1800" b="1" kern="1200">
                          <a:solidFill>
                            <a:schemeClr val="lt1"/>
                          </a:solidFill>
                          <a:latin typeface="Microsoft New Tai Lue"/>
                        </a:defRPr>
                      </a:lvl5pPr>
                      <a:lvl6pPr marL="2286000" algn="l" defTabSz="914400" rtl="0" eaLnBrk="1" latinLnBrk="0" hangingPunct="1">
                        <a:defRPr sz="1800" b="1" kern="1200">
                          <a:solidFill>
                            <a:schemeClr val="lt1"/>
                          </a:solidFill>
                          <a:latin typeface="Microsoft New Tai Lue"/>
                        </a:defRPr>
                      </a:lvl6pPr>
                      <a:lvl7pPr marL="2743200" algn="l" defTabSz="914400" rtl="0" eaLnBrk="1" latinLnBrk="0" hangingPunct="1">
                        <a:defRPr sz="1800" b="1" kern="1200">
                          <a:solidFill>
                            <a:schemeClr val="lt1"/>
                          </a:solidFill>
                          <a:latin typeface="Microsoft New Tai Lue"/>
                        </a:defRPr>
                      </a:lvl7pPr>
                      <a:lvl8pPr marL="3200400" algn="l" defTabSz="914400" rtl="0" eaLnBrk="1" latinLnBrk="0" hangingPunct="1">
                        <a:defRPr sz="1800" b="1" kern="1200">
                          <a:solidFill>
                            <a:schemeClr val="lt1"/>
                          </a:solidFill>
                          <a:latin typeface="Microsoft New Tai Lue"/>
                        </a:defRPr>
                      </a:lvl8pPr>
                      <a:lvl9pPr marL="3657600" algn="l" defTabSz="914400" rtl="0" eaLnBrk="1" latinLnBrk="0" hangingPunct="1">
                        <a:defRPr sz="1800" b="1" kern="1200">
                          <a:solidFill>
                            <a:schemeClr val="lt1"/>
                          </a:solidFill>
                          <a:latin typeface="Microsoft New Tai Lue"/>
                        </a:defRPr>
                      </a:lvl9pPr>
                    </a:lstStyle>
                    <a:p>
                      <a:pPr algn="ctr"/>
                      <a:r>
                        <a:rPr lang="en-US" sz="2000" noProof="0" dirty="0">
                          <a:latin typeface="MS Reference Sans Serif" panose="020B0604030504040204" pitchFamily="34" charset="0"/>
                        </a:rPr>
                        <a:t>Certification audit</a:t>
                      </a:r>
                      <a:endParaRPr lang="en-US" sz="2000" b="1" noProof="0" dirty="0">
                        <a:latin typeface="MS Reference Sans Serif" panose="020B060403050404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solidFill>
                      <a:srgbClr val="91B11B"/>
                    </a:solidFill>
                  </a:tcPr>
                </a:tc>
                <a:tc>
                  <a:txBody>
                    <a:bodyPr/>
                    <a:lstStyle>
                      <a:lvl1pPr marL="0" algn="l" defTabSz="914400" rtl="0" eaLnBrk="1" latinLnBrk="0" hangingPunct="1">
                        <a:defRPr sz="1800" b="1" kern="1200">
                          <a:solidFill>
                            <a:schemeClr val="lt1"/>
                          </a:solidFill>
                          <a:latin typeface="Microsoft New Tai Lue"/>
                        </a:defRPr>
                      </a:lvl1pPr>
                      <a:lvl2pPr marL="457200" algn="l" defTabSz="914400" rtl="0" eaLnBrk="1" latinLnBrk="0" hangingPunct="1">
                        <a:defRPr sz="1800" b="1" kern="1200">
                          <a:solidFill>
                            <a:schemeClr val="lt1"/>
                          </a:solidFill>
                          <a:latin typeface="Microsoft New Tai Lue"/>
                        </a:defRPr>
                      </a:lvl2pPr>
                      <a:lvl3pPr marL="914400" algn="l" defTabSz="914400" rtl="0" eaLnBrk="1" latinLnBrk="0" hangingPunct="1">
                        <a:defRPr sz="1800" b="1" kern="1200">
                          <a:solidFill>
                            <a:schemeClr val="lt1"/>
                          </a:solidFill>
                          <a:latin typeface="Microsoft New Tai Lue"/>
                        </a:defRPr>
                      </a:lvl3pPr>
                      <a:lvl4pPr marL="1371600" algn="l" defTabSz="914400" rtl="0" eaLnBrk="1" latinLnBrk="0" hangingPunct="1">
                        <a:defRPr sz="1800" b="1" kern="1200">
                          <a:solidFill>
                            <a:schemeClr val="lt1"/>
                          </a:solidFill>
                          <a:latin typeface="Microsoft New Tai Lue"/>
                        </a:defRPr>
                      </a:lvl4pPr>
                      <a:lvl5pPr marL="1828800" algn="l" defTabSz="914400" rtl="0" eaLnBrk="1" latinLnBrk="0" hangingPunct="1">
                        <a:defRPr sz="1800" b="1" kern="1200">
                          <a:solidFill>
                            <a:schemeClr val="lt1"/>
                          </a:solidFill>
                          <a:latin typeface="Microsoft New Tai Lue"/>
                        </a:defRPr>
                      </a:lvl5pPr>
                      <a:lvl6pPr marL="2286000" algn="l" defTabSz="914400" rtl="0" eaLnBrk="1" latinLnBrk="0" hangingPunct="1">
                        <a:defRPr sz="1800" b="1" kern="1200">
                          <a:solidFill>
                            <a:schemeClr val="lt1"/>
                          </a:solidFill>
                          <a:latin typeface="Microsoft New Tai Lue"/>
                        </a:defRPr>
                      </a:lvl6pPr>
                      <a:lvl7pPr marL="2743200" algn="l" defTabSz="914400" rtl="0" eaLnBrk="1" latinLnBrk="0" hangingPunct="1">
                        <a:defRPr sz="1800" b="1" kern="1200">
                          <a:solidFill>
                            <a:schemeClr val="lt1"/>
                          </a:solidFill>
                          <a:latin typeface="Microsoft New Tai Lue"/>
                        </a:defRPr>
                      </a:lvl7pPr>
                      <a:lvl8pPr marL="3200400" algn="l" defTabSz="914400" rtl="0" eaLnBrk="1" latinLnBrk="0" hangingPunct="1">
                        <a:defRPr sz="1800" b="1" kern="1200">
                          <a:solidFill>
                            <a:schemeClr val="lt1"/>
                          </a:solidFill>
                          <a:latin typeface="Microsoft New Tai Lue"/>
                        </a:defRPr>
                      </a:lvl8pPr>
                      <a:lvl9pPr marL="3657600" algn="l" defTabSz="914400" rtl="0" eaLnBrk="1" latinLnBrk="0" hangingPunct="1">
                        <a:defRPr sz="1800" b="1" kern="1200">
                          <a:solidFill>
                            <a:schemeClr val="lt1"/>
                          </a:solidFill>
                          <a:latin typeface="Microsoft New Tai Lue"/>
                        </a:defRPr>
                      </a:lvl9pPr>
                    </a:lstStyle>
                    <a:p>
                      <a:pPr algn="ctr"/>
                      <a:r>
                        <a:rPr lang="en-US" sz="2000" noProof="0" dirty="0">
                          <a:latin typeface="MS Reference Sans Serif" panose="020B0604030504040204" pitchFamily="34" charset="0"/>
                        </a:rPr>
                        <a:t>Annual audit 1</a:t>
                      </a:r>
                      <a:endParaRPr lang="en-US" sz="2000" b="1" noProof="0" dirty="0">
                        <a:latin typeface="MS Reference Sans Serif" panose="020B060403050404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solidFill>
                      <a:srgbClr val="91B11B"/>
                    </a:solidFill>
                  </a:tcPr>
                </a:tc>
                <a:tc>
                  <a:txBody>
                    <a:bodyPr/>
                    <a:lstStyle>
                      <a:lvl1pPr marL="0" algn="l" defTabSz="914400" rtl="0" eaLnBrk="1" latinLnBrk="0" hangingPunct="1">
                        <a:defRPr sz="1800" b="1" kern="1200">
                          <a:solidFill>
                            <a:schemeClr val="lt1"/>
                          </a:solidFill>
                          <a:latin typeface="Microsoft New Tai Lue"/>
                        </a:defRPr>
                      </a:lvl1pPr>
                      <a:lvl2pPr marL="457200" algn="l" defTabSz="914400" rtl="0" eaLnBrk="1" latinLnBrk="0" hangingPunct="1">
                        <a:defRPr sz="1800" b="1" kern="1200">
                          <a:solidFill>
                            <a:schemeClr val="lt1"/>
                          </a:solidFill>
                          <a:latin typeface="Microsoft New Tai Lue"/>
                        </a:defRPr>
                      </a:lvl2pPr>
                      <a:lvl3pPr marL="914400" algn="l" defTabSz="914400" rtl="0" eaLnBrk="1" latinLnBrk="0" hangingPunct="1">
                        <a:defRPr sz="1800" b="1" kern="1200">
                          <a:solidFill>
                            <a:schemeClr val="lt1"/>
                          </a:solidFill>
                          <a:latin typeface="Microsoft New Tai Lue"/>
                        </a:defRPr>
                      </a:lvl3pPr>
                      <a:lvl4pPr marL="1371600" algn="l" defTabSz="914400" rtl="0" eaLnBrk="1" latinLnBrk="0" hangingPunct="1">
                        <a:defRPr sz="1800" b="1" kern="1200">
                          <a:solidFill>
                            <a:schemeClr val="lt1"/>
                          </a:solidFill>
                          <a:latin typeface="Microsoft New Tai Lue"/>
                        </a:defRPr>
                      </a:lvl4pPr>
                      <a:lvl5pPr marL="1828800" algn="l" defTabSz="914400" rtl="0" eaLnBrk="1" latinLnBrk="0" hangingPunct="1">
                        <a:defRPr sz="1800" b="1" kern="1200">
                          <a:solidFill>
                            <a:schemeClr val="lt1"/>
                          </a:solidFill>
                          <a:latin typeface="Microsoft New Tai Lue"/>
                        </a:defRPr>
                      </a:lvl5pPr>
                      <a:lvl6pPr marL="2286000" algn="l" defTabSz="914400" rtl="0" eaLnBrk="1" latinLnBrk="0" hangingPunct="1">
                        <a:defRPr sz="1800" b="1" kern="1200">
                          <a:solidFill>
                            <a:schemeClr val="lt1"/>
                          </a:solidFill>
                          <a:latin typeface="Microsoft New Tai Lue"/>
                        </a:defRPr>
                      </a:lvl6pPr>
                      <a:lvl7pPr marL="2743200" algn="l" defTabSz="914400" rtl="0" eaLnBrk="1" latinLnBrk="0" hangingPunct="1">
                        <a:defRPr sz="1800" b="1" kern="1200">
                          <a:solidFill>
                            <a:schemeClr val="lt1"/>
                          </a:solidFill>
                          <a:latin typeface="Microsoft New Tai Lue"/>
                        </a:defRPr>
                      </a:lvl7pPr>
                      <a:lvl8pPr marL="3200400" algn="l" defTabSz="914400" rtl="0" eaLnBrk="1" latinLnBrk="0" hangingPunct="1">
                        <a:defRPr sz="1800" b="1" kern="1200">
                          <a:solidFill>
                            <a:schemeClr val="lt1"/>
                          </a:solidFill>
                          <a:latin typeface="Microsoft New Tai Lue"/>
                        </a:defRPr>
                      </a:lvl8pPr>
                      <a:lvl9pPr marL="3657600" algn="l" defTabSz="914400" rtl="0" eaLnBrk="1" latinLnBrk="0" hangingPunct="1">
                        <a:defRPr sz="1800" b="1" kern="1200">
                          <a:solidFill>
                            <a:schemeClr val="lt1"/>
                          </a:solidFill>
                          <a:latin typeface="Microsoft New Tai Lue"/>
                        </a:defRPr>
                      </a:lvl9pPr>
                    </a:lstStyle>
                    <a:p>
                      <a:pPr algn="ctr"/>
                      <a:r>
                        <a:rPr lang="en-US" sz="2000" noProof="0">
                          <a:latin typeface="MS Reference Sans Serif" panose="020B0604030504040204" pitchFamily="34" charset="0"/>
                        </a:rPr>
                        <a:t>Annual audit</a:t>
                      </a:r>
                      <a:r>
                        <a:rPr lang="en-US" sz="2000" baseline="0" noProof="0">
                          <a:latin typeface="MS Reference Sans Serif" panose="020B0604030504040204" pitchFamily="34" charset="0"/>
                        </a:rPr>
                        <a:t> 2</a:t>
                      </a:r>
                      <a:endParaRPr lang="en-US" sz="2000" b="1" noProof="0">
                        <a:latin typeface="MS Reference Sans Serif" panose="020B0604030504040204" pitchFamily="34" charset="0"/>
                      </a:endParaRPr>
                    </a:p>
                  </a:txBody>
                  <a:tcPr anchor="ctr">
                    <a:lnL w="12700" cap="flat" cmpd="sng" algn="ctr">
                      <a:solidFill>
                        <a:schemeClr val="accent6">
                          <a:lumMod val="50000"/>
                        </a:schemeClr>
                      </a:solidFill>
                      <a:prstDash val="solid"/>
                      <a:round/>
                      <a:headEnd type="none" w="med" len="med"/>
                      <a:tailEnd type="none" w="med" len="med"/>
                    </a:lnL>
                    <a:solidFill>
                      <a:srgbClr val="91B11B"/>
                    </a:solidFill>
                  </a:tcPr>
                </a:tc>
                <a:extLst>
                  <a:ext uri="{0D108BD9-81ED-4DB2-BD59-A6C34878D82A}">
                    <a16:rowId xmlns:a16="http://schemas.microsoft.com/office/drawing/2014/main" val="10000"/>
                  </a:ext>
                </a:extLst>
              </a:tr>
              <a:tr h="1006832">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r>
                        <a:rPr lang="en-US" sz="2000" b="1" noProof="0">
                          <a:latin typeface="MS Reference Sans Serif" panose="020B0604030504040204" pitchFamily="34" charset="0"/>
                        </a:rPr>
                        <a:t>Very low</a:t>
                      </a:r>
                    </a:p>
                  </a:txBody>
                  <a:tcPr anchor="ctr">
                    <a:lnR w="12700" cap="flat" cmpd="sng" algn="ctr">
                      <a:solidFill>
                        <a:schemeClr val="accent6">
                          <a:lumMod val="50000"/>
                        </a:schemeClr>
                      </a:solidFill>
                      <a:prstDash val="solid"/>
                      <a:round/>
                      <a:headEnd type="none" w="med" len="med"/>
                      <a:tailEnd type="none" w="med" len="med"/>
                    </a:lnR>
                  </a:tcPr>
                </a:tc>
                <a:tc gridSpan="3">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pPr algn="ctr"/>
                      <a:r>
                        <a:rPr lang="en-US" sz="2000" noProof="0">
                          <a:latin typeface="MS Reference Sans Serif" panose="020B0604030504040204" pitchFamily="34" charset="0"/>
                        </a:rPr>
                        <a:t>No audit required, annual CRA update</a:t>
                      </a:r>
                    </a:p>
                  </a:txBody>
                  <a:tcPr anchor="ctr">
                    <a:lnL w="12700" cap="flat" cmpd="sng" algn="ctr">
                      <a:solidFill>
                        <a:schemeClr val="accent6">
                          <a:lumMod val="50000"/>
                        </a:schemeClr>
                      </a:solidFill>
                      <a:prstDash val="solid"/>
                      <a:round/>
                      <a:headEnd type="none" w="med" len="med"/>
                      <a:tailEnd type="none" w="med" len="med"/>
                    </a:lnL>
                  </a:tcPr>
                </a:tc>
                <a:tc hMerge="1">
                  <a:txBody>
                    <a:bodyPr/>
                    <a:lstStyle/>
                    <a:p>
                      <a:endParaRPr lang="es-CR"/>
                    </a:p>
                  </a:txBody>
                  <a:tcPr/>
                </a:tc>
                <a:tc hMerge="1">
                  <a:txBody>
                    <a:bodyPr/>
                    <a:lstStyle/>
                    <a:p>
                      <a:endParaRPr lang="en-US"/>
                    </a:p>
                  </a:txBody>
                  <a:tcPr/>
                </a:tc>
                <a:extLst>
                  <a:ext uri="{0D108BD9-81ED-4DB2-BD59-A6C34878D82A}">
                    <a16:rowId xmlns:a16="http://schemas.microsoft.com/office/drawing/2014/main" val="10001"/>
                  </a:ext>
                </a:extLst>
              </a:tr>
              <a:tr h="934003">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r>
                        <a:rPr lang="en-US" sz="2000" b="1" noProof="0">
                          <a:latin typeface="MS Reference Sans Serif" panose="020B0604030504040204" pitchFamily="34" charset="0"/>
                        </a:rPr>
                        <a:t>Low</a:t>
                      </a:r>
                    </a:p>
                  </a:txBody>
                  <a:tcPr anchor="ctr">
                    <a:lnR w="12700" cap="flat" cmpd="sng" algn="ctr">
                      <a:solidFill>
                        <a:schemeClr val="accent6">
                          <a:lumMod val="50000"/>
                        </a:schemeClr>
                      </a:solidFill>
                      <a:prstDash val="solid"/>
                      <a:round/>
                      <a:headEnd type="none" w="med" len="med"/>
                      <a:tailEnd type="none" w="med" len="med"/>
                    </a:lnR>
                  </a:tcPr>
                </a:tc>
                <a:tc rowSpan="3">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r>
                        <a:rPr lang="en-US" sz="2000" noProof="0">
                          <a:latin typeface="MS Reference Sans Serif" panose="020B0604030504040204" pitchFamily="34" charset="0"/>
                        </a:rPr>
                        <a:t>On-site audit</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gridSpan="2">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pPr algn="ctr"/>
                      <a:r>
                        <a:rPr lang="en-US" sz="2000" noProof="0">
                          <a:latin typeface="MS Reference Sans Serif" panose="020B0604030504040204" pitchFamily="34" charset="0"/>
                        </a:rPr>
                        <a:t>No audit required</a:t>
                      </a:r>
                    </a:p>
                  </a:txBody>
                  <a:tcPr anchor="ctr">
                    <a:lnL w="12700" cap="flat" cmpd="sng" algn="ctr">
                      <a:solidFill>
                        <a:schemeClr val="accent6">
                          <a:lumMod val="5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2"/>
                  </a:ext>
                </a:extLst>
              </a:tr>
              <a:tr h="934003">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r>
                        <a:rPr lang="en-US" sz="2000" b="1" noProof="0">
                          <a:latin typeface="MS Reference Sans Serif" panose="020B0604030504040204" pitchFamily="34" charset="0"/>
                        </a:rPr>
                        <a:t>Medium</a:t>
                      </a:r>
                    </a:p>
                  </a:txBody>
                  <a:tcPr anchor="ctr">
                    <a:lnR w="12700" cap="flat" cmpd="sng" algn="ctr">
                      <a:solidFill>
                        <a:schemeClr val="accent6">
                          <a:lumMod val="50000"/>
                        </a:schemeClr>
                      </a:solidFill>
                      <a:prstDash val="solid"/>
                      <a:round/>
                      <a:headEnd type="none" w="med" len="med"/>
                      <a:tailEnd type="none" w="med" len="med"/>
                    </a:lnR>
                  </a:tcPr>
                </a:tc>
                <a:tc vMerge="1">
                  <a:txBody>
                    <a:bodyPr/>
                    <a:lstStyle/>
                    <a:p>
                      <a:endParaRPr lang="en-US" sz="2800"/>
                    </a:p>
                  </a:txBody>
                  <a:tcPr anchor="ctr"/>
                </a:tc>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pPr algn="ctr"/>
                      <a:r>
                        <a:rPr lang="en-US" sz="2000" noProof="0">
                          <a:latin typeface="MS Reference Sans Serif" panose="020B0604030504040204" pitchFamily="34" charset="0"/>
                        </a:rPr>
                        <a:t>Desk audit</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pPr algn="ctr"/>
                      <a:r>
                        <a:rPr lang="en-US" sz="2000" noProof="0">
                          <a:latin typeface="MS Reference Sans Serif" panose="020B0604030504040204" pitchFamily="34" charset="0"/>
                        </a:rPr>
                        <a:t>No audit required</a:t>
                      </a:r>
                    </a:p>
                  </a:txBody>
                  <a:tcPr anchor="ctr">
                    <a:lnL w="12700" cap="flat" cmpd="sng" algn="ctr">
                      <a:solidFill>
                        <a:schemeClr val="accent6">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934003">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r>
                        <a:rPr lang="en-US" sz="2000" b="1" noProof="0">
                          <a:latin typeface="MS Reference Sans Serif" panose="020B0604030504040204" pitchFamily="34" charset="0"/>
                        </a:rPr>
                        <a:t>High</a:t>
                      </a:r>
                    </a:p>
                  </a:txBody>
                  <a:tcPr anchor="ctr">
                    <a:lnR w="12700" cap="flat" cmpd="sng" algn="ctr">
                      <a:solidFill>
                        <a:schemeClr val="accent6">
                          <a:lumMod val="50000"/>
                        </a:schemeClr>
                      </a:solidFill>
                      <a:prstDash val="solid"/>
                      <a:round/>
                      <a:headEnd type="none" w="med" len="med"/>
                      <a:tailEnd type="none" w="med" len="med"/>
                    </a:lnR>
                  </a:tcPr>
                </a:tc>
                <a:tc vMerge="1">
                  <a:txBody>
                    <a:bodyPr/>
                    <a:lstStyle/>
                    <a:p>
                      <a:endParaRPr lang="en-US" sz="2800"/>
                    </a:p>
                  </a:txBody>
                  <a:tcPr anchor="ctr"/>
                </a:tc>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pPr algn="ctr"/>
                      <a:r>
                        <a:rPr lang="en-US" sz="2000" noProof="0">
                          <a:latin typeface="MS Reference Sans Serif" panose="020B0604030504040204" pitchFamily="34" charset="0"/>
                        </a:rPr>
                        <a:t>On-site audit</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Microsoft New Tai Lue"/>
                        </a:defRPr>
                      </a:lvl1pPr>
                      <a:lvl2pPr marL="457200" algn="l" defTabSz="914400" rtl="0" eaLnBrk="1" latinLnBrk="0" hangingPunct="1">
                        <a:defRPr sz="1800" kern="1200">
                          <a:solidFill>
                            <a:schemeClr val="dk1"/>
                          </a:solidFill>
                          <a:latin typeface="Microsoft New Tai Lue"/>
                        </a:defRPr>
                      </a:lvl2pPr>
                      <a:lvl3pPr marL="914400" algn="l" defTabSz="914400" rtl="0" eaLnBrk="1" latinLnBrk="0" hangingPunct="1">
                        <a:defRPr sz="1800" kern="1200">
                          <a:solidFill>
                            <a:schemeClr val="dk1"/>
                          </a:solidFill>
                          <a:latin typeface="Microsoft New Tai Lue"/>
                        </a:defRPr>
                      </a:lvl3pPr>
                      <a:lvl4pPr marL="1371600" algn="l" defTabSz="914400" rtl="0" eaLnBrk="1" latinLnBrk="0" hangingPunct="1">
                        <a:defRPr sz="1800" kern="1200">
                          <a:solidFill>
                            <a:schemeClr val="dk1"/>
                          </a:solidFill>
                          <a:latin typeface="Microsoft New Tai Lue"/>
                        </a:defRPr>
                      </a:lvl4pPr>
                      <a:lvl5pPr marL="1828800" algn="l" defTabSz="914400" rtl="0" eaLnBrk="1" latinLnBrk="0" hangingPunct="1">
                        <a:defRPr sz="1800" kern="1200">
                          <a:solidFill>
                            <a:schemeClr val="dk1"/>
                          </a:solidFill>
                          <a:latin typeface="Microsoft New Tai Lue"/>
                        </a:defRPr>
                      </a:lvl5pPr>
                      <a:lvl6pPr marL="2286000" algn="l" defTabSz="914400" rtl="0" eaLnBrk="1" latinLnBrk="0" hangingPunct="1">
                        <a:defRPr sz="1800" kern="1200">
                          <a:solidFill>
                            <a:schemeClr val="dk1"/>
                          </a:solidFill>
                          <a:latin typeface="Microsoft New Tai Lue"/>
                        </a:defRPr>
                      </a:lvl6pPr>
                      <a:lvl7pPr marL="2743200" algn="l" defTabSz="914400" rtl="0" eaLnBrk="1" latinLnBrk="0" hangingPunct="1">
                        <a:defRPr sz="1800" kern="1200">
                          <a:solidFill>
                            <a:schemeClr val="dk1"/>
                          </a:solidFill>
                          <a:latin typeface="Microsoft New Tai Lue"/>
                        </a:defRPr>
                      </a:lvl7pPr>
                      <a:lvl8pPr marL="3200400" algn="l" defTabSz="914400" rtl="0" eaLnBrk="1" latinLnBrk="0" hangingPunct="1">
                        <a:defRPr sz="1800" kern="1200">
                          <a:solidFill>
                            <a:schemeClr val="dk1"/>
                          </a:solidFill>
                          <a:latin typeface="Microsoft New Tai Lue"/>
                        </a:defRPr>
                      </a:lvl8pPr>
                      <a:lvl9pPr marL="3657600" algn="l" defTabSz="914400" rtl="0" eaLnBrk="1" latinLnBrk="0" hangingPunct="1">
                        <a:defRPr sz="1800" kern="1200">
                          <a:solidFill>
                            <a:schemeClr val="dk1"/>
                          </a:solidFill>
                          <a:latin typeface="Microsoft New Tai Lue"/>
                        </a:defRPr>
                      </a:lvl9pPr>
                    </a:lstStyle>
                    <a:p>
                      <a:pPr algn="ctr"/>
                      <a:r>
                        <a:rPr lang="en-US" sz="2000" noProof="0" dirty="0">
                          <a:latin typeface="MS Reference Sans Serif" panose="020B0604030504040204" pitchFamily="34" charset="0"/>
                        </a:rPr>
                        <a:t>Desk audit</a:t>
                      </a:r>
                    </a:p>
                  </a:txBody>
                  <a:tcPr anchor="ctr">
                    <a:lnL w="12700" cap="flat" cmpd="sng" algn="ctr">
                      <a:solidFill>
                        <a:schemeClr val="accent6">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9046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pal, People, Gathering, Wheat, Agriculture, Nature">
            <a:extLst>
              <a:ext uri="{FF2B5EF4-FFF2-40B4-BE49-F238E27FC236}">
                <a16:creationId xmlns:a16="http://schemas.microsoft.com/office/drawing/2014/main" id="{C0D4AB8C-B652-4338-A524-E8B6EBFB2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05" b="15907"/>
          <a:stretch/>
        </p:blipFill>
        <p:spPr bwMode="auto">
          <a:xfrm>
            <a:off x="1" y="1128156"/>
            <a:ext cx="12192000" cy="5763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26164F-E693-427B-B72F-1AD6D89BDEB5}"/>
              </a:ext>
            </a:extLst>
          </p:cNvPr>
          <p:cNvSpPr>
            <a:spLocks noGrp="1"/>
          </p:cNvSpPr>
          <p:nvPr>
            <p:ph type="title" idx="4294967295"/>
          </p:nvPr>
        </p:nvSpPr>
        <p:spPr>
          <a:xfrm>
            <a:off x="2463572" y="567771"/>
            <a:ext cx="9205913" cy="377825"/>
          </a:xfrm>
        </p:spPr>
        <p:txBody>
          <a:bodyPr>
            <a:normAutofit fontScale="90000"/>
          </a:bodyPr>
          <a:lstStyle/>
          <a:p>
            <a:r>
              <a:rPr lang="en-GB" dirty="0"/>
              <a:t>Types of audits</a:t>
            </a:r>
          </a:p>
        </p:txBody>
      </p:sp>
      <p:sp>
        <p:nvSpPr>
          <p:cNvPr id="16" name="Rectangle 15">
            <a:extLst>
              <a:ext uri="{FF2B5EF4-FFF2-40B4-BE49-F238E27FC236}">
                <a16:creationId xmlns:a16="http://schemas.microsoft.com/office/drawing/2014/main" id="{2676495C-6B16-4723-90E7-6CB04B0EDD72}"/>
              </a:ext>
            </a:extLst>
          </p:cNvPr>
          <p:cNvSpPr/>
          <p:nvPr/>
        </p:nvSpPr>
        <p:spPr>
          <a:xfrm>
            <a:off x="8810169" y="1128156"/>
            <a:ext cx="2859317" cy="5763568"/>
          </a:xfrm>
          <a:prstGeom prst="rect">
            <a:avLst/>
          </a:prstGeom>
          <a:solidFill>
            <a:srgbClr val="91B11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E4A9324-F3B2-44FD-B495-F869C12D2C4C}"/>
              </a:ext>
            </a:extLst>
          </p:cNvPr>
          <p:cNvSpPr txBox="1"/>
          <p:nvPr/>
        </p:nvSpPr>
        <p:spPr>
          <a:xfrm>
            <a:off x="8810168" y="1700111"/>
            <a:ext cx="2859317" cy="4401205"/>
          </a:xfrm>
          <a:prstGeom prst="rect">
            <a:avLst/>
          </a:prstGeom>
          <a:noFill/>
        </p:spPr>
        <p:txBody>
          <a:bodyPr wrap="square" rtlCol="0">
            <a:spAutoFit/>
          </a:bodyPr>
          <a:lstStyle/>
          <a:p>
            <a:pPr marL="342900" indent="-342900">
              <a:buFont typeface="Wingdings" panose="05000000000000000000" pitchFamily="2" charset="2"/>
              <a:buChar char="§"/>
            </a:pPr>
            <a:r>
              <a:rPr lang="en-MY" sz="2000" dirty="0">
                <a:solidFill>
                  <a:schemeClr val="bg1"/>
                </a:solidFill>
                <a:latin typeface="MS Reference Sans Serif" panose="020B0604030504040204" pitchFamily="34" charset="0"/>
              </a:rPr>
              <a:t>Certification audit</a:t>
            </a:r>
          </a:p>
          <a:p>
            <a:pPr marL="342900" indent="-342900">
              <a:buFont typeface="Wingdings" panose="05000000000000000000" pitchFamily="2" charset="2"/>
              <a:buChar char="§"/>
            </a:pPr>
            <a:endParaRPr lang="en-MY" sz="2000" dirty="0">
              <a:solidFill>
                <a:schemeClr val="bg1"/>
              </a:solidFill>
              <a:latin typeface="MS Reference Sans Serif" panose="020B0604030504040204" pitchFamily="34" charset="0"/>
            </a:endParaRPr>
          </a:p>
          <a:p>
            <a:pPr marL="342900" indent="-342900">
              <a:buFont typeface="Wingdings" panose="05000000000000000000" pitchFamily="2" charset="2"/>
              <a:buChar char="§"/>
            </a:pPr>
            <a:r>
              <a:rPr lang="en-MY" sz="2000" dirty="0">
                <a:solidFill>
                  <a:schemeClr val="bg1"/>
                </a:solidFill>
                <a:latin typeface="MS Reference Sans Serif" panose="020B0604030504040204" pitchFamily="34" charset="0"/>
              </a:rPr>
              <a:t>Annual audit</a:t>
            </a:r>
          </a:p>
          <a:p>
            <a:pPr marL="342900" indent="-342900">
              <a:buFont typeface="Wingdings" panose="05000000000000000000" pitchFamily="2" charset="2"/>
              <a:buChar char="§"/>
            </a:pPr>
            <a:endParaRPr lang="en-MY" sz="2000" dirty="0">
              <a:solidFill>
                <a:schemeClr val="bg1"/>
              </a:solidFill>
              <a:latin typeface="MS Reference Sans Serif" panose="020B0604030504040204" pitchFamily="34" charset="0"/>
            </a:endParaRPr>
          </a:p>
          <a:p>
            <a:pPr marL="342900" indent="-342900">
              <a:buFont typeface="Wingdings" panose="05000000000000000000" pitchFamily="2" charset="2"/>
              <a:buChar char="§"/>
            </a:pPr>
            <a:r>
              <a:rPr lang="en-MY" sz="2000" dirty="0">
                <a:solidFill>
                  <a:schemeClr val="bg1"/>
                </a:solidFill>
                <a:latin typeface="MS Reference Sans Serif" panose="020B0604030504040204" pitchFamily="34" charset="0"/>
              </a:rPr>
              <a:t>Verification audit</a:t>
            </a:r>
          </a:p>
          <a:p>
            <a:pPr marL="342900" indent="-342900">
              <a:buFont typeface="Wingdings" panose="05000000000000000000" pitchFamily="2" charset="2"/>
              <a:buChar char="§"/>
            </a:pPr>
            <a:endParaRPr lang="en-MY" sz="2000" dirty="0">
              <a:solidFill>
                <a:schemeClr val="bg1"/>
              </a:solidFill>
              <a:latin typeface="MS Reference Sans Serif" panose="020B0604030504040204" pitchFamily="34" charset="0"/>
            </a:endParaRPr>
          </a:p>
          <a:p>
            <a:pPr marL="342900" indent="-342900">
              <a:buFont typeface="Wingdings" panose="05000000000000000000" pitchFamily="2" charset="2"/>
              <a:buChar char="§"/>
            </a:pPr>
            <a:r>
              <a:rPr lang="en-MY" sz="2000" dirty="0">
                <a:solidFill>
                  <a:schemeClr val="bg1"/>
                </a:solidFill>
                <a:latin typeface="MS Reference Sans Serif" panose="020B0604030504040204" pitchFamily="34" charset="0"/>
              </a:rPr>
              <a:t>Research audit</a:t>
            </a:r>
          </a:p>
          <a:p>
            <a:pPr marL="342900" indent="-342900">
              <a:buFont typeface="Wingdings" panose="05000000000000000000" pitchFamily="2" charset="2"/>
              <a:buChar char="§"/>
            </a:pPr>
            <a:endParaRPr lang="en-MY" sz="2000" dirty="0">
              <a:solidFill>
                <a:schemeClr val="bg1"/>
              </a:solidFill>
              <a:latin typeface="MS Reference Sans Serif" panose="020B0604030504040204" pitchFamily="34" charset="0"/>
            </a:endParaRPr>
          </a:p>
          <a:p>
            <a:pPr marL="342900" indent="-342900">
              <a:buFont typeface="Wingdings" panose="05000000000000000000" pitchFamily="2" charset="2"/>
              <a:buChar char="§"/>
            </a:pPr>
            <a:r>
              <a:rPr lang="en-MY" sz="2000" dirty="0">
                <a:solidFill>
                  <a:schemeClr val="bg1"/>
                </a:solidFill>
                <a:latin typeface="MS Reference Sans Serif" panose="020B0604030504040204" pitchFamily="34" charset="0"/>
              </a:rPr>
              <a:t>Non-programmed audit</a:t>
            </a:r>
          </a:p>
          <a:p>
            <a:pPr marL="342900" indent="-342900">
              <a:buFont typeface="Wingdings" panose="05000000000000000000" pitchFamily="2" charset="2"/>
              <a:buChar char="§"/>
            </a:pPr>
            <a:endParaRPr lang="en-MY" sz="2000" dirty="0">
              <a:solidFill>
                <a:schemeClr val="bg1"/>
              </a:solidFill>
              <a:latin typeface="MS Reference Sans Serif" panose="020B0604030504040204" pitchFamily="34" charset="0"/>
            </a:endParaRPr>
          </a:p>
          <a:p>
            <a:pPr marL="342900" indent="-342900">
              <a:buFont typeface="Wingdings" panose="05000000000000000000" pitchFamily="2" charset="2"/>
              <a:buChar char="§"/>
            </a:pPr>
            <a:r>
              <a:rPr lang="en-MY" sz="2000" dirty="0">
                <a:solidFill>
                  <a:schemeClr val="bg1"/>
                </a:solidFill>
                <a:latin typeface="MS Reference Sans Serif" panose="020B0604030504040204" pitchFamily="34" charset="0"/>
              </a:rPr>
              <a:t>Criteria to determine samples </a:t>
            </a:r>
            <a:endParaRPr lang="en-GB" sz="2000"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733530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8A3EB-7385-44CE-9065-AB15671F685E}"/>
              </a:ext>
            </a:extLst>
          </p:cNvPr>
          <p:cNvSpPr>
            <a:spLocks noGrp="1"/>
          </p:cNvSpPr>
          <p:nvPr>
            <p:ph idx="4294967295"/>
          </p:nvPr>
        </p:nvSpPr>
        <p:spPr>
          <a:xfrm>
            <a:off x="2569925" y="1374109"/>
            <a:ext cx="4461906" cy="4752975"/>
          </a:xfrm>
        </p:spPr>
        <p:txBody>
          <a:bodyPr/>
          <a:lstStyle/>
          <a:p>
            <a:r>
              <a:rPr lang="en-GB" dirty="0">
                <a:solidFill>
                  <a:srgbClr val="91B11B"/>
                </a:solidFill>
              </a:rPr>
              <a:t>Start</a:t>
            </a:r>
            <a:r>
              <a:rPr lang="en-GB" dirty="0"/>
              <a:t> of </a:t>
            </a:r>
            <a:r>
              <a:rPr lang="en-GB" dirty="0">
                <a:solidFill>
                  <a:srgbClr val="91B11B"/>
                </a:solidFill>
              </a:rPr>
              <a:t>cycle</a:t>
            </a:r>
          </a:p>
          <a:p>
            <a:endParaRPr lang="en-GB" dirty="0">
              <a:solidFill>
                <a:srgbClr val="91B11B"/>
              </a:solidFill>
            </a:endParaRPr>
          </a:p>
          <a:p>
            <a:r>
              <a:rPr lang="en-GB" dirty="0"/>
              <a:t>Always </a:t>
            </a:r>
            <a:r>
              <a:rPr lang="en-GB" dirty="0">
                <a:solidFill>
                  <a:srgbClr val="91B11B"/>
                </a:solidFill>
              </a:rPr>
              <a:t>on site</a:t>
            </a:r>
          </a:p>
          <a:p>
            <a:endParaRPr lang="en-GB" dirty="0">
              <a:solidFill>
                <a:srgbClr val="91B11B"/>
              </a:solidFill>
            </a:endParaRPr>
          </a:p>
          <a:p>
            <a:r>
              <a:rPr lang="en-GB" dirty="0"/>
              <a:t>Evaluate conformance of all applicable criteria of the standard</a:t>
            </a:r>
          </a:p>
          <a:p>
            <a:endParaRPr lang="en-GB" dirty="0"/>
          </a:p>
          <a:p>
            <a:r>
              <a:rPr lang="en-GB" dirty="0">
                <a:solidFill>
                  <a:srgbClr val="91B11B"/>
                </a:solidFill>
              </a:rPr>
              <a:t>6 months prior </a:t>
            </a:r>
            <a:r>
              <a:rPr lang="en-GB" dirty="0"/>
              <a:t>to </a:t>
            </a:r>
            <a:r>
              <a:rPr lang="en-GB" dirty="0">
                <a:solidFill>
                  <a:srgbClr val="91B11B"/>
                </a:solidFill>
              </a:rPr>
              <a:t>end of cycle: </a:t>
            </a:r>
            <a:r>
              <a:rPr lang="en-GB" dirty="0"/>
              <a:t>new CRA process</a:t>
            </a:r>
          </a:p>
          <a:p>
            <a:endParaRPr lang="en-GB" dirty="0"/>
          </a:p>
        </p:txBody>
      </p:sp>
      <p:sp>
        <p:nvSpPr>
          <p:cNvPr id="2" name="Title 1">
            <a:extLst>
              <a:ext uri="{FF2B5EF4-FFF2-40B4-BE49-F238E27FC236}">
                <a16:creationId xmlns:a16="http://schemas.microsoft.com/office/drawing/2014/main" id="{5CD41004-AEF6-42A7-B2EC-C68FA3DD3AFC}"/>
              </a:ext>
            </a:extLst>
          </p:cNvPr>
          <p:cNvSpPr>
            <a:spLocks noGrp="1"/>
          </p:cNvSpPr>
          <p:nvPr>
            <p:ph type="title" idx="4294967295"/>
          </p:nvPr>
        </p:nvSpPr>
        <p:spPr>
          <a:xfrm>
            <a:off x="2428875" y="520700"/>
            <a:ext cx="9205913" cy="377825"/>
          </a:xfrm>
        </p:spPr>
        <p:txBody>
          <a:bodyPr>
            <a:normAutofit fontScale="90000"/>
          </a:bodyPr>
          <a:lstStyle/>
          <a:p>
            <a:r>
              <a:rPr lang="en-GB" dirty="0"/>
              <a:t>Certification audit</a:t>
            </a:r>
          </a:p>
        </p:txBody>
      </p:sp>
      <p:sp>
        <p:nvSpPr>
          <p:cNvPr id="4" name="Content Placeholder 2">
            <a:extLst>
              <a:ext uri="{FF2B5EF4-FFF2-40B4-BE49-F238E27FC236}">
                <a16:creationId xmlns:a16="http://schemas.microsoft.com/office/drawing/2014/main" id="{BC7639F9-A7EC-49D0-92A2-1F1ABBE7365C}"/>
              </a:ext>
            </a:extLst>
          </p:cNvPr>
          <p:cNvSpPr txBox="1">
            <a:spLocks/>
          </p:cNvSpPr>
          <p:nvPr/>
        </p:nvSpPr>
        <p:spPr>
          <a:xfrm>
            <a:off x="7031831" y="1374109"/>
            <a:ext cx="4856745" cy="5005762"/>
          </a:xfrm>
          <a:prstGeom prst="rect">
            <a:avLst/>
          </a:prstGeom>
          <a:solidFill>
            <a:srgbClr val="91B11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600"/>
              </a:spcBef>
              <a:spcAft>
                <a:spcPts val="600"/>
              </a:spcAft>
              <a:buNone/>
            </a:pPr>
            <a:endParaRPr lang="en-US" i="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b="1" i="1" dirty="0">
                <a:solidFill>
                  <a:srgbClr val="005C40"/>
                </a:solidFill>
                <a:cs typeface="Microsoft New Tai Lue" panose="020B0502040204020203" pitchFamily="34" charset="0"/>
              </a:rPr>
              <a:t>Sampling</a:t>
            </a:r>
          </a:p>
          <a:p>
            <a:pPr marL="0" lvl="0" indent="0" algn="ctr">
              <a:lnSpc>
                <a:spcPct val="100000"/>
              </a:lnSpc>
              <a:spcBef>
                <a:spcPts val="600"/>
              </a:spcBef>
              <a:spcAft>
                <a:spcPts val="600"/>
              </a:spcAft>
              <a:buNone/>
            </a:pPr>
            <a:endParaRPr lang="en-US" b="1" dirty="0">
              <a:solidFill>
                <a:schemeClr val="bg1"/>
              </a:solidFill>
              <a:cs typeface="Microsoft New Tai Lue" panose="020B0502040204020203" pitchFamily="34" charset="0"/>
            </a:endParaRPr>
          </a:p>
          <a:p>
            <a:pPr marL="0" lvl="0" indent="0">
              <a:lnSpc>
                <a:spcPct val="100000"/>
              </a:lnSpc>
              <a:spcBef>
                <a:spcPts val="600"/>
              </a:spcBef>
              <a:spcAft>
                <a:spcPts val="600"/>
              </a:spcAft>
              <a:buNone/>
            </a:pPr>
            <a:r>
              <a:rPr lang="en-US" b="1" dirty="0">
                <a:solidFill>
                  <a:schemeClr val="bg1"/>
                </a:solidFill>
                <a:cs typeface="Microsoft New Tai Lue" panose="020B0502040204020203" pitchFamily="34" charset="0"/>
              </a:rPr>
              <a:t> </a:t>
            </a:r>
            <a:r>
              <a:rPr lang="en-US" b="1" dirty="0">
                <a:solidFill>
                  <a:srgbClr val="005C40"/>
                </a:solidFill>
                <a:cs typeface="Microsoft New Tai Lue" panose="020B0502040204020203" pitchFamily="34" charset="0"/>
              </a:rPr>
              <a:t>√ </a:t>
            </a:r>
            <a:r>
              <a:rPr lang="en-US" dirty="0">
                <a:solidFill>
                  <a:schemeClr val="bg1"/>
                </a:solidFill>
                <a:cs typeface="Microsoft New Tai Lue" panose="020B0502040204020203" pitchFamily="34" charset="0"/>
              </a:rPr>
              <a:t>total number of sites</a:t>
            </a:r>
          </a:p>
          <a:p>
            <a:pPr marL="0" lvl="0" indent="0" algn="ctr">
              <a:lnSpc>
                <a:spcPct val="100000"/>
              </a:lnSpc>
              <a:spcBef>
                <a:spcPts val="600"/>
              </a:spcBef>
              <a:spcAft>
                <a:spcPts val="600"/>
              </a:spcAft>
              <a:buNone/>
            </a:pPr>
            <a:r>
              <a:rPr lang="en-US" dirty="0">
                <a:solidFill>
                  <a:schemeClr val="bg1"/>
                </a:solidFill>
                <a:cs typeface="Microsoft New Tai Lue" panose="020B0502040204020203" pitchFamily="34" charset="0"/>
              </a:rPr>
              <a:t>OR</a:t>
            </a:r>
          </a:p>
          <a:p>
            <a:pPr marL="0" lvl="0" indent="0">
              <a:lnSpc>
                <a:spcPct val="100000"/>
              </a:lnSpc>
              <a:spcBef>
                <a:spcPts val="600"/>
              </a:spcBef>
              <a:spcAft>
                <a:spcPts val="600"/>
              </a:spcAft>
              <a:buNone/>
            </a:pPr>
            <a:r>
              <a:rPr lang="en-US" dirty="0">
                <a:solidFill>
                  <a:schemeClr val="bg1"/>
                </a:solidFill>
                <a:cs typeface="Microsoft New Tai Lue" panose="020B0502040204020203" pitchFamily="34" charset="0"/>
              </a:rPr>
              <a:t> 1.4 </a:t>
            </a:r>
            <a:r>
              <a:rPr lang="en-US" b="1" dirty="0">
                <a:solidFill>
                  <a:srgbClr val="005C40"/>
                </a:solidFill>
                <a:cs typeface="Microsoft New Tai Lue" panose="020B0502040204020203" pitchFamily="34" charset="0"/>
              </a:rPr>
              <a:t>√</a:t>
            </a:r>
            <a:r>
              <a:rPr lang="en-US" b="1" dirty="0">
                <a:solidFill>
                  <a:schemeClr val="bg1"/>
                </a:solidFill>
                <a:cs typeface="Microsoft New Tai Lue" panose="020B0502040204020203" pitchFamily="34" charset="0"/>
              </a:rPr>
              <a:t> </a:t>
            </a:r>
            <a:r>
              <a:rPr lang="en-US" dirty="0">
                <a:solidFill>
                  <a:schemeClr val="bg1"/>
                </a:solidFill>
                <a:cs typeface="Microsoft New Tai Lue" panose="020B0502040204020203" pitchFamily="34" charset="0"/>
              </a:rPr>
              <a:t>total number of sites</a:t>
            </a:r>
          </a:p>
        </p:txBody>
      </p:sp>
    </p:spTree>
    <p:extLst>
      <p:ext uri="{BB962C8B-B14F-4D97-AF65-F5344CB8AC3E}">
        <p14:creationId xmlns:p14="http://schemas.microsoft.com/office/powerpoint/2010/main" val="168745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8A3EB-7385-44CE-9065-AB15671F685E}"/>
              </a:ext>
            </a:extLst>
          </p:cNvPr>
          <p:cNvSpPr>
            <a:spLocks noGrp="1"/>
          </p:cNvSpPr>
          <p:nvPr>
            <p:ph idx="4294967295"/>
          </p:nvPr>
        </p:nvSpPr>
        <p:spPr>
          <a:xfrm>
            <a:off x="2709263" y="1625869"/>
            <a:ext cx="4249677" cy="4752975"/>
          </a:xfrm>
        </p:spPr>
        <p:txBody>
          <a:bodyPr>
            <a:normAutofit fontScale="77500" lnSpcReduction="20000"/>
          </a:bodyPr>
          <a:lstStyle/>
          <a:p>
            <a:r>
              <a:rPr lang="en-GB" dirty="0"/>
              <a:t>Medium risk: </a:t>
            </a:r>
          </a:p>
          <a:p>
            <a:pPr lvl="1">
              <a:lnSpc>
                <a:spcPct val="100000"/>
              </a:lnSpc>
              <a:buFont typeface="Wingdings" panose="05000000000000000000" pitchFamily="2" charset="2"/>
              <a:buChar char="Ø"/>
            </a:pPr>
            <a:r>
              <a:rPr lang="en-GB" sz="2800" dirty="0"/>
              <a:t>Year 2 - desk audit</a:t>
            </a:r>
          </a:p>
          <a:p>
            <a:pPr lvl="1">
              <a:lnSpc>
                <a:spcPct val="100000"/>
              </a:lnSpc>
              <a:buFont typeface="Wingdings" panose="05000000000000000000" pitchFamily="2" charset="2"/>
              <a:buChar char="Ø"/>
            </a:pPr>
            <a:r>
              <a:rPr lang="en-GB" sz="2800" dirty="0"/>
              <a:t>Year 3 – no audit</a:t>
            </a:r>
          </a:p>
          <a:p>
            <a:pPr lvl="1">
              <a:lnSpc>
                <a:spcPct val="100000"/>
              </a:lnSpc>
              <a:buFont typeface="Wingdings" panose="05000000000000000000" pitchFamily="2" charset="2"/>
              <a:buChar char="Ø"/>
            </a:pPr>
            <a:endParaRPr lang="en-GB" sz="2800" dirty="0"/>
          </a:p>
          <a:p>
            <a:r>
              <a:rPr lang="en-GB" dirty="0"/>
              <a:t>High risk: </a:t>
            </a:r>
          </a:p>
          <a:p>
            <a:pPr lvl="1">
              <a:buFont typeface="Wingdings" panose="05000000000000000000" pitchFamily="2" charset="2"/>
              <a:buChar char="Ø"/>
            </a:pPr>
            <a:r>
              <a:rPr lang="en-GB" sz="2800" dirty="0"/>
              <a:t>Year 2 - on-site</a:t>
            </a:r>
          </a:p>
          <a:p>
            <a:pPr lvl="1">
              <a:buFont typeface="Wingdings" panose="05000000000000000000" pitchFamily="2" charset="2"/>
              <a:buChar char="Ø"/>
            </a:pPr>
            <a:r>
              <a:rPr lang="en-GB" sz="2800" dirty="0"/>
              <a:t>Year 3 – desk audit</a:t>
            </a:r>
          </a:p>
          <a:p>
            <a:pPr lvl="1">
              <a:buFont typeface="Wingdings" panose="05000000000000000000" pitchFamily="2" charset="2"/>
              <a:buChar char="Ø"/>
            </a:pPr>
            <a:endParaRPr lang="en-GB" sz="2800" dirty="0"/>
          </a:p>
          <a:p>
            <a:r>
              <a:rPr lang="en-GB" dirty="0">
                <a:solidFill>
                  <a:srgbClr val="91B11B"/>
                </a:solidFill>
              </a:rPr>
              <a:t>9-15 months after certificate issue date</a:t>
            </a:r>
          </a:p>
          <a:p>
            <a:endParaRPr lang="en-GB" dirty="0">
              <a:solidFill>
                <a:srgbClr val="91B11B"/>
              </a:solidFill>
            </a:endParaRPr>
          </a:p>
          <a:p>
            <a:r>
              <a:rPr lang="en-GB" dirty="0"/>
              <a:t>All applicable requirements evaluated</a:t>
            </a:r>
          </a:p>
          <a:p>
            <a:endParaRPr lang="en-GB" dirty="0"/>
          </a:p>
        </p:txBody>
      </p:sp>
      <p:sp>
        <p:nvSpPr>
          <p:cNvPr id="2" name="Title 1">
            <a:extLst>
              <a:ext uri="{FF2B5EF4-FFF2-40B4-BE49-F238E27FC236}">
                <a16:creationId xmlns:a16="http://schemas.microsoft.com/office/drawing/2014/main" id="{5CD41004-AEF6-42A7-B2EC-C68FA3DD3AFC}"/>
              </a:ext>
            </a:extLst>
          </p:cNvPr>
          <p:cNvSpPr>
            <a:spLocks noGrp="1"/>
          </p:cNvSpPr>
          <p:nvPr>
            <p:ph type="title" idx="4294967295"/>
          </p:nvPr>
        </p:nvSpPr>
        <p:spPr>
          <a:xfrm>
            <a:off x="2614261" y="604921"/>
            <a:ext cx="9205913" cy="377825"/>
          </a:xfrm>
        </p:spPr>
        <p:txBody>
          <a:bodyPr>
            <a:normAutofit fontScale="90000"/>
          </a:bodyPr>
          <a:lstStyle/>
          <a:p>
            <a:r>
              <a:rPr lang="en-GB" dirty="0"/>
              <a:t>Annual audit</a:t>
            </a:r>
          </a:p>
        </p:txBody>
      </p:sp>
      <p:sp>
        <p:nvSpPr>
          <p:cNvPr id="4" name="Content Placeholder 2">
            <a:extLst>
              <a:ext uri="{FF2B5EF4-FFF2-40B4-BE49-F238E27FC236}">
                <a16:creationId xmlns:a16="http://schemas.microsoft.com/office/drawing/2014/main" id="{BC7639F9-A7EC-49D0-92A2-1F1ABBE7365C}"/>
              </a:ext>
            </a:extLst>
          </p:cNvPr>
          <p:cNvSpPr txBox="1">
            <a:spLocks/>
          </p:cNvSpPr>
          <p:nvPr/>
        </p:nvSpPr>
        <p:spPr>
          <a:xfrm>
            <a:off x="7217217" y="1625947"/>
            <a:ext cx="4856747" cy="4752897"/>
          </a:xfrm>
          <a:prstGeom prst="rect">
            <a:avLst/>
          </a:prstGeom>
          <a:solidFill>
            <a:srgbClr val="91B11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600"/>
              </a:spcBef>
              <a:spcAft>
                <a:spcPts val="600"/>
              </a:spcAft>
              <a:buNone/>
            </a:pPr>
            <a:endParaRPr lang="en-US" i="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endParaRPr lang="en-US" i="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b="1" i="1" dirty="0">
                <a:solidFill>
                  <a:srgbClr val="005C40"/>
                </a:solidFill>
                <a:cs typeface="Microsoft New Tai Lue" panose="020B0502040204020203" pitchFamily="34" charset="0"/>
              </a:rPr>
              <a:t>Sampling</a:t>
            </a:r>
          </a:p>
          <a:p>
            <a:pPr marL="0" lvl="0" indent="0" algn="ctr">
              <a:lnSpc>
                <a:spcPct val="100000"/>
              </a:lnSpc>
              <a:spcBef>
                <a:spcPts val="600"/>
              </a:spcBef>
              <a:spcAft>
                <a:spcPts val="600"/>
              </a:spcAft>
              <a:buNone/>
            </a:pPr>
            <a:endParaRPr lang="en-US" i="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b="1" dirty="0">
                <a:solidFill>
                  <a:schemeClr val="bg1"/>
                </a:solidFill>
                <a:cs typeface="Microsoft New Tai Lue" panose="020B0502040204020203" pitchFamily="34" charset="0"/>
              </a:rPr>
              <a:t>  </a:t>
            </a:r>
            <a:r>
              <a:rPr lang="en-US" b="1" dirty="0">
                <a:solidFill>
                  <a:srgbClr val="005C40"/>
                </a:solidFill>
                <a:cs typeface="Microsoft New Tai Lue" panose="020B0502040204020203" pitchFamily="34" charset="0"/>
              </a:rPr>
              <a:t>√</a:t>
            </a:r>
            <a:r>
              <a:rPr lang="en-US" b="1" dirty="0">
                <a:solidFill>
                  <a:schemeClr val="bg1"/>
                </a:solidFill>
                <a:cs typeface="Microsoft New Tai Lue" panose="020B0502040204020203" pitchFamily="34" charset="0"/>
              </a:rPr>
              <a:t> </a:t>
            </a:r>
            <a:r>
              <a:rPr lang="en-US" dirty="0">
                <a:solidFill>
                  <a:schemeClr val="bg1"/>
                </a:solidFill>
                <a:cs typeface="Microsoft New Tai Lue" panose="020B0502040204020203" pitchFamily="34" charset="0"/>
              </a:rPr>
              <a:t>number of sites with medium and high risk</a:t>
            </a:r>
          </a:p>
          <a:p>
            <a:pPr marL="0" lvl="0" indent="0" algn="ctr">
              <a:lnSpc>
                <a:spcPct val="100000"/>
              </a:lnSpc>
              <a:spcBef>
                <a:spcPts val="600"/>
              </a:spcBef>
              <a:spcAft>
                <a:spcPts val="600"/>
              </a:spcAft>
              <a:buNone/>
            </a:pPr>
            <a:endParaRPr lang="en-US" b="1" dirty="0">
              <a:solidFill>
                <a:schemeClr val="bg1"/>
              </a:solidFill>
              <a:cs typeface="Microsoft New Tai Lue" panose="020B0502040204020203" pitchFamily="34" charset="0"/>
            </a:endParaRPr>
          </a:p>
        </p:txBody>
      </p:sp>
    </p:spTree>
    <p:extLst>
      <p:ext uri="{BB962C8B-B14F-4D97-AF65-F5344CB8AC3E}">
        <p14:creationId xmlns:p14="http://schemas.microsoft.com/office/powerpoint/2010/main" val="109270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8A3EB-7385-44CE-9065-AB15671F685E}"/>
              </a:ext>
            </a:extLst>
          </p:cNvPr>
          <p:cNvSpPr>
            <a:spLocks noGrp="1"/>
          </p:cNvSpPr>
          <p:nvPr>
            <p:ph idx="4294967295"/>
          </p:nvPr>
        </p:nvSpPr>
        <p:spPr>
          <a:xfrm>
            <a:off x="2546124" y="1660523"/>
            <a:ext cx="4258438" cy="4752975"/>
          </a:xfrm>
        </p:spPr>
        <p:txBody>
          <a:bodyPr>
            <a:normAutofit/>
          </a:bodyPr>
          <a:lstStyle/>
          <a:p>
            <a:r>
              <a:rPr lang="en-GB" dirty="0"/>
              <a:t>Verifies whether corrective actions have been effective to address non-conformities </a:t>
            </a:r>
          </a:p>
          <a:p>
            <a:endParaRPr lang="en-GB" dirty="0"/>
          </a:p>
          <a:p>
            <a:r>
              <a:rPr lang="en-GB" dirty="0"/>
              <a:t>Can also be used to </a:t>
            </a:r>
            <a:r>
              <a:rPr lang="en-GB" dirty="0">
                <a:solidFill>
                  <a:srgbClr val="91B11B"/>
                </a:solidFill>
              </a:rPr>
              <a:t>add sites to multi-site above 25%</a:t>
            </a:r>
          </a:p>
          <a:p>
            <a:endParaRPr lang="en-GB" dirty="0">
              <a:solidFill>
                <a:srgbClr val="91B11B"/>
              </a:solidFill>
            </a:endParaRPr>
          </a:p>
          <a:p>
            <a:r>
              <a:rPr lang="en-GB" dirty="0"/>
              <a:t>Desk verification audits appropriate when documents and remote interviews can demonstrate conformance</a:t>
            </a:r>
          </a:p>
          <a:p>
            <a:endParaRPr lang="en-GB" dirty="0"/>
          </a:p>
        </p:txBody>
      </p:sp>
      <p:sp>
        <p:nvSpPr>
          <p:cNvPr id="2" name="Title 1">
            <a:extLst>
              <a:ext uri="{FF2B5EF4-FFF2-40B4-BE49-F238E27FC236}">
                <a16:creationId xmlns:a16="http://schemas.microsoft.com/office/drawing/2014/main" id="{5CD41004-AEF6-42A7-B2EC-C68FA3DD3AFC}"/>
              </a:ext>
            </a:extLst>
          </p:cNvPr>
          <p:cNvSpPr>
            <a:spLocks noGrp="1"/>
          </p:cNvSpPr>
          <p:nvPr>
            <p:ph type="title" idx="4294967295"/>
          </p:nvPr>
        </p:nvSpPr>
        <p:spPr>
          <a:xfrm>
            <a:off x="2428081" y="681037"/>
            <a:ext cx="9205913" cy="377825"/>
          </a:xfrm>
        </p:spPr>
        <p:txBody>
          <a:bodyPr>
            <a:normAutofit fontScale="90000"/>
          </a:bodyPr>
          <a:lstStyle/>
          <a:p>
            <a:r>
              <a:rPr lang="en-GB" dirty="0"/>
              <a:t>Verification audit</a:t>
            </a:r>
          </a:p>
        </p:txBody>
      </p:sp>
      <p:sp>
        <p:nvSpPr>
          <p:cNvPr id="4" name="Content Placeholder 2">
            <a:extLst>
              <a:ext uri="{FF2B5EF4-FFF2-40B4-BE49-F238E27FC236}">
                <a16:creationId xmlns:a16="http://schemas.microsoft.com/office/drawing/2014/main" id="{BC7639F9-A7EC-49D0-92A2-1F1ABBE7365C}"/>
              </a:ext>
            </a:extLst>
          </p:cNvPr>
          <p:cNvSpPr txBox="1">
            <a:spLocks/>
          </p:cNvSpPr>
          <p:nvPr/>
        </p:nvSpPr>
        <p:spPr>
          <a:xfrm>
            <a:off x="7117590" y="1661573"/>
            <a:ext cx="4856747" cy="4752897"/>
          </a:xfrm>
          <a:prstGeom prst="rect">
            <a:avLst/>
          </a:prstGeom>
          <a:solidFill>
            <a:srgbClr val="91B11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600"/>
              </a:spcBef>
              <a:spcAft>
                <a:spcPts val="600"/>
              </a:spcAft>
              <a:buNone/>
            </a:pPr>
            <a:endParaRPr lang="en-US" i="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b="1" i="1" dirty="0">
                <a:solidFill>
                  <a:srgbClr val="005C40"/>
                </a:solidFill>
                <a:cs typeface="Microsoft New Tai Lue" panose="020B0502040204020203" pitchFamily="34" charset="0"/>
              </a:rPr>
              <a:t>Sampling</a:t>
            </a:r>
          </a:p>
          <a:p>
            <a:pPr marL="0" lvl="0" indent="0" algn="ctr">
              <a:lnSpc>
                <a:spcPct val="100000"/>
              </a:lnSpc>
              <a:spcBef>
                <a:spcPts val="600"/>
              </a:spcBef>
              <a:spcAft>
                <a:spcPts val="600"/>
              </a:spcAft>
              <a:buNone/>
            </a:pPr>
            <a:endParaRPr lang="en-US" b="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dirty="0">
                <a:solidFill>
                  <a:schemeClr val="bg1"/>
                </a:solidFill>
                <a:cs typeface="Microsoft New Tai Lue" panose="020B0502040204020203" pitchFamily="34" charset="0"/>
              </a:rPr>
              <a:t>Only those sites that were issued non-conformities in previous audit</a:t>
            </a:r>
          </a:p>
          <a:p>
            <a:pPr marL="0" lvl="0" indent="0" algn="ctr">
              <a:lnSpc>
                <a:spcPct val="100000"/>
              </a:lnSpc>
              <a:spcBef>
                <a:spcPts val="600"/>
              </a:spcBef>
              <a:spcAft>
                <a:spcPts val="600"/>
              </a:spcAft>
              <a:buNone/>
            </a:pPr>
            <a:endParaRPr lang="en-US" b="1" dirty="0">
              <a:solidFill>
                <a:schemeClr val="bg1"/>
              </a:solidFill>
              <a:cs typeface="Microsoft New Tai Lue" panose="020B0502040204020203" pitchFamily="34" charset="0"/>
            </a:endParaRPr>
          </a:p>
        </p:txBody>
      </p:sp>
    </p:spTree>
    <p:extLst>
      <p:ext uri="{BB962C8B-B14F-4D97-AF65-F5344CB8AC3E}">
        <p14:creationId xmlns:p14="http://schemas.microsoft.com/office/powerpoint/2010/main" val="301936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8A3EB-7385-44CE-9065-AB15671F685E}"/>
              </a:ext>
            </a:extLst>
          </p:cNvPr>
          <p:cNvSpPr>
            <a:spLocks noGrp="1"/>
          </p:cNvSpPr>
          <p:nvPr>
            <p:ph idx="4294967295"/>
          </p:nvPr>
        </p:nvSpPr>
        <p:spPr>
          <a:xfrm>
            <a:off x="2636322" y="1494345"/>
            <a:ext cx="4239491" cy="4752975"/>
          </a:xfrm>
        </p:spPr>
        <p:txBody>
          <a:bodyPr>
            <a:normAutofit fontScale="85000" lnSpcReduction="20000"/>
          </a:bodyPr>
          <a:lstStyle/>
          <a:p>
            <a:r>
              <a:rPr lang="en-GB" sz="2000" dirty="0"/>
              <a:t>Allows CB to follow up on complaint</a:t>
            </a:r>
          </a:p>
          <a:p>
            <a:endParaRPr lang="en-GB" sz="2000" dirty="0"/>
          </a:p>
          <a:p>
            <a:r>
              <a:rPr lang="en-GB" sz="2000" dirty="0"/>
              <a:t>Only schedule when reasonable evidence</a:t>
            </a:r>
          </a:p>
          <a:p>
            <a:endParaRPr lang="en-GB" sz="2000" dirty="0"/>
          </a:p>
          <a:p>
            <a:r>
              <a:rPr lang="en-GB" sz="2000" dirty="0"/>
              <a:t>Can be carried out any time</a:t>
            </a:r>
          </a:p>
          <a:p>
            <a:endParaRPr lang="en-GB" sz="2000" dirty="0"/>
          </a:p>
          <a:p>
            <a:r>
              <a:rPr lang="en-GB" sz="2000" dirty="0">
                <a:solidFill>
                  <a:srgbClr val="91B11B"/>
                </a:solidFill>
              </a:rPr>
              <a:t>No more </a:t>
            </a:r>
            <a:r>
              <a:rPr lang="en-GB" sz="2000" dirty="0"/>
              <a:t>than</a:t>
            </a:r>
            <a:r>
              <a:rPr lang="en-GB" sz="2000" dirty="0">
                <a:solidFill>
                  <a:srgbClr val="91B11B"/>
                </a:solidFill>
              </a:rPr>
              <a:t> 5 days notice</a:t>
            </a:r>
          </a:p>
          <a:p>
            <a:endParaRPr lang="en-GB" sz="2000" dirty="0">
              <a:solidFill>
                <a:srgbClr val="91B11B"/>
              </a:solidFill>
            </a:endParaRPr>
          </a:p>
          <a:p>
            <a:r>
              <a:rPr lang="en-GB" sz="2000" dirty="0"/>
              <a:t>Desk audit when documents or interviews are sufficient</a:t>
            </a:r>
          </a:p>
          <a:p>
            <a:endParaRPr lang="en-GB" sz="2000" dirty="0"/>
          </a:p>
          <a:p>
            <a:r>
              <a:rPr lang="en-GB" sz="2000" dirty="0"/>
              <a:t>If complaints is confirmed or if major NC is found, costs are paid by PO</a:t>
            </a:r>
          </a:p>
        </p:txBody>
      </p:sp>
      <p:sp>
        <p:nvSpPr>
          <p:cNvPr id="2" name="Title 1">
            <a:extLst>
              <a:ext uri="{FF2B5EF4-FFF2-40B4-BE49-F238E27FC236}">
                <a16:creationId xmlns:a16="http://schemas.microsoft.com/office/drawing/2014/main" id="{5CD41004-AEF6-42A7-B2EC-C68FA3DD3AFC}"/>
              </a:ext>
            </a:extLst>
          </p:cNvPr>
          <p:cNvSpPr>
            <a:spLocks noGrp="1"/>
          </p:cNvSpPr>
          <p:nvPr>
            <p:ph type="title" idx="4294967295"/>
          </p:nvPr>
        </p:nvSpPr>
        <p:spPr>
          <a:xfrm>
            <a:off x="2455257" y="597189"/>
            <a:ext cx="9205913" cy="377825"/>
          </a:xfrm>
        </p:spPr>
        <p:txBody>
          <a:bodyPr>
            <a:normAutofit fontScale="90000"/>
          </a:bodyPr>
          <a:lstStyle/>
          <a:p>
            <a:r>
              <a:rPr lang="en-GB" dirty="0"/>
              <a:t>Research audit</a:t>
            </a:r>
          </a:p>
        </p:txBody>
      </p:sp>
      <p:sp>
        <p:nvSpPr>
          <p:cNvPr id="4" name="Content Placeholder 2">
            <a:extLst>
              <a:ext uri="{FF2B5EF4-FFF2-40B4-BE49-F238E27FC236}">
                <a16:creationId xmlns:a16="http://schemas.microsoft.com/office/drawing/2014/main" id="{BC7639F9-A7EC-49D0-92A2-1F1ABBE7365C}"/>
              </a:ext>
            </a:extLst>
          </p:cNvPr>
          <p:cNvSpPr txBox="1">
            <a:spLocks/>
          </p:cNvSpPr>
          <p:nvPr/>
        </p:nvSpPr>
        <p:spPr>
          <a:xfrm>
            <a:off x="7058214" y="1507193"/>
            <a:ext cx="4856747" cy="4752897"/>
          </a:xfrm>
          <a:prstGeom prst="rect">
            <a:avLst/>
          </a:prstGeom>
          <a:solidFill>
            <a:srgbClr val="91B11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600"/>
              </a:spcBef>
              <a:spcAft>
                <a:spcPts val="600"/>
              </a:spcAft>
              <a:buNone/>
            </a:pPr>
            <a:endParaRPr lang="en-US" i="1">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b="1" i="1">
                <a:solidFill>
                  <a:srgbClr val="005C40"/>
                </a:solidFill>
                <a:cs typeface="Microsoft New Tai Lue" panose="020B0502040204020203" pitchFamily="34" charset="0"/>
              </a:rPr>
              <a:t>Sampling</a:t>
            </a:r>
          </a:p>
          <a:p>
            <a:pPr marL="0" lvl="0" indent="0" algn="ctr">
              <a:lnSpc>
                <a:spcPct val="100000"/>
              </a:lnSpc>
              <a:spcBef>
                <a:spcPts val="600"/>
              </a:spcBef>
              <a:spcAft>
                <a:spcPts val="600"/>
              </a:spcAft>
              <a:buNone/>
            </a:pPr>
            <a:endParaRPr lang="en-GB" b="1">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GB">
                <a:solidFill>
                  <a:schemeClr val="bg1"/>
                </a:solidFill>
                <a:cs typeface="Microsoft New Tai Lue" panose="020B0502040204020203" pitchFamily="34" charset="0"/>
              </a:rPr>
              <a:t>Only those sites included in the complaint received need to be evaluated.</a:t>
            </a:r>
          </a:p>
          <a:p>
            <a:pPr marL="0" lvl="0" indent="0" algn="ctr">
              <a:lnSpc>
                <a:spcPct val="100000"/>
              </a:lnSpc>
              <a:spcBef>
                <a:spcPts val="600"/>
              </a:spcBef>
              <a:spcAft>
                <a:spcPts val="600"/>
              </a:spcAft>
              <a:buNone/>
            </a:pPr>
            <a:endParaRPr lang="en-US" b="1">
              <a:solidFill>
                <a:schemeClr val="bg1"/>
              </a:solidFill>
              <a:cs typeface="Microsoft New Tai Lue" panose="020B0502040204020203" pitchFamily="34" charset="0"/>
            </a:endParaRPr>
          </a:p>
        </p:txBody>
      </p:sp>
    </p:spTree>
    <p:extLst>
      <p:ext uri="{BB962C8B-B14F-4D97-AF65-F5344CB8AC3E}">
        <p14:creationId xmlns:p14="http://schemas.microsoft.com/office/powerpoint/2010/main" val="298449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8A3EB-7385-44CE-9065-AB15671F685E}"/>
              </a:ext>
            </a:extLst>
          </p:cNvPr>
          <p:cNvSpPr>
            <a:spLocks noGrp="1"/>
          </p:cNvSpPr>
          <p:nvPr>
            <p:ph idx="4294967295"/>
          </p:nvPr>
        </p:nvSpPr>
        <p:spPr>
          <a:xfrm>
            <a:off x="2607901" y="1602195"/>
            <a:ext cx="3990109" cy="4752975"/>
          </a:xfrm>
        </p:spPr>
        <p:txBody>
          <a:bodyPr>
            <a:normAutofit fontScale="77500" lnSpcReduction="20000"/>
          </a:bodyPr>
          <a:lstStyle/>
          <a:p>
            <a:r>
              <a:rPr lang="en-GB" dirty="0"/>
              <a:t>Certification Body does as a method of supervision for conformance with the </a:t>
            </a:r>
            <a:r>
              <a:rPr lang="en-GB" dirty="0" err="1"/>
              <a:t>CoC</a:t>
            </a:r>
            <a:r>
              <a:rPr lang="en-GB" dirty="0"/>
              <a:t> system</a:t>
            </a:r>
          </a:p>
          <a:p>
            <a:endParaRPr lang="en-GB" dirty="0"/>
          </a:p>
          <a:p>
            <a:r>
              <a:rPr lang="en-GB" dirty="0"/>
              <a:t>Helps </a:t>
            </a:r>
            <a:r>
              <a:rPr lang="en-GB" dirty="0">
                <a:solidFill>
                  <a:srgbClr val="91B11B"/>
                </a:solidFill>
              </a:rPr>
              <a:t>maintain credibility </a:t>
            </a:r>
            <a:r>
              <a:rPr lang="en-GB" dirty="0"/>
              <a:t>of system</a:t>
            </a:r>
          </a:p>
          <a:p>
            <a:endParaRPr lang="en-GB" dirty="0"/>
          </a:p>
          <a:p>
            <a:r>
              <a:rPr lang="en-GB" dirty="0">
                <a:solidFill>
                  <a:srgbClr val="91B11B"/>
                </a:solidFill>
              </a:rPr>
              <a:t>10% of CB’s annual audits</a:t>
            </a:r>
          </a:p>
          <a:p>
            <a:endParaRPr lang="en-GB" dirty="0">
              <a:solidFill>
                <a:srgbClr val="91B11B"/>
              </a:solidFill>
            </a:endParaRPr>
          </a:p>
          <a:p>
            <a:r>
              <a:rPr lang="en-GB" dirty="0">
                <a:solidFill>
                  <a:srgbClr val="91B11B"/>
                </a:solidFill>
              </a:rPr>
              <a:t>No more </a:t>
            </a:r>
            <a:r>
              <a:rPr lang="en-GB" dirty="0"/>
              <a:t>than </a:t>
            </a:r>
            <a:r>
              <a:rPr lang="en-GB" dirty="0">
                <a:solidFill>
                  <a:srgbClr val="91B11B"/>
                </a:solidFill>
              </a:rPr>
              <a:t>5 days notice</a:t>
            </a:r>
          </a:p>
          <a:p>
            <a:endParaRPr lang="en-GB" dirty="0">
              <a:solidFill>
                <a:srgbClr val="91B11B"/>
              </a:solidFill>
            </a:endParaRPr>
          </a:p>
          <a:p>
            <a:r>
              <a:rPr lang="en-GB" dirty="0">
                <a:solidFill>
                  <a:srgbClr val="91B11B"/>
                </a:solidFill>
              </a:rPr>
              <a:t>Unscheduled</a:t>
            </a:r>
            <a:r>
              <a:rPr lang="en-GB" dirty="0"/>
              <a:t> desk audits can be done </a:t>
            </a:r>
            <a:r>
              <a:rPr lang="en-GB" dirty="0">
                <a:solidFill>
                  <a:srgbClr val="91B11B"/>
                </a:solidFill>
              </a:rPr>
              <a:t>if conformance </a:t>
            </a:r>
            <a:r>
              <a:rPr lang="en-GB" dirty="0"/>
              <a:t>can be </a:t>
            </a:r>
            <a:r>
              <a:rPr lang="en-GB" dirty="0">
                <a:solidFill>
                  <a:srgbClr val="91B11B"/>
                </a:solidFill>
              </a:rPr>
              <a:t>verified</a:t>
            </a:r>
            <a:r>
              <a:rPr lang="en-GB" dirty="0"/>
              <a:t> using documents and remote interviews.</a:t>
            </a:r>
          </a:p>
          <a:p>
            <a:endParaRPr lang="en-GB" dirty="0"/>
          </a:p>
        </p:txBody>
      </p:sp>
      <p:sp>
        <p:nvSpPr>
          <p:cNvPr id="2" name="Title 1">
            <a:extLst>
              <a:ext uri="{FF2B5EF4-FFF2-40B4-BE49-F238E27FC236}">
                <a16:creationId xmlns:a16="http://schemas.microsoft.com/office/drawing/2014/main" id="{5CD41004-AEF6-42A7-B2EC-C68FA3DD3AFC}"/>
              </a:ext>
            </a:extLst>
          </p:cNvPr>
          <p:cNvSpPr>
            <a:spLocks noGrp="1"/>
          </p:cNvSpPr>
          <p:nvPr>
            <p:ph type="title" idx="4294967295"/>
          </p:nvPr>
        </p:nvSpPr>
        <p:spPr>
          <a:xfrm>
            <a:off x="2419631" y="616796"/>
            <a:ext cx="9205913" cy="377825"/>
          </a:xfrm>
        </p:spPr>
        <p:txBody>
          <a:bodyPr>
            <a:normAutofit fontScale="90000"/>
          </a:bodyPr>
          <a:lstStyle/>
          <a:p>
            <a:r>
              <a:rPr lang="en-GB"/>
              <a:t>Non-programmed audit</a:t>
            </a:r>
          </a:p>
        </p:txBody>
      </p:sp>
      <p:sp>
        <p:nvSpPr>
          <p:cNvPr id="4" name="Content Placeholder 2">
            <a:extLst>
              <a:ext uri="{FF2B5EF4-FFF2-40B4-BE49-F238E27FC236}">
                <a16:creationId xmlns:a16="http://schemas.microsoft.com/office/drawing/2014/main" id="{BC7639F9-A7EC-49D0-92A2-1F1ABBE7365C}"/>
              </a:ext>
            </a:extLst>
          </p:cNvPr>
          <p:cNvSpPr txBox="1">
            <a:spLocks/>
          </p:cNvSpPr>
          <p:nvPr/>
        </p:nvSpPr>
        <p:spPr>
          <a:xfrm>
            <a:off x="7022588" y="1602195"/>
            <a:ext cx="4856747" cy="4752897"/>
          </a:xfrm>
          <a:prstGeom prst="rect">
            <a:avLst/>
          </a:prstGeom>
          <a:solidFill>
            <a:srgbClr val="91B11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600"/>
              </a:spcBef>
              <a:spcAft>
                <a:spcPts val="600"/>
              </a:spcAft>
              <a:buNone/>
            </a:pPr>
            <a:endParaRPr lang="en-US" i="1">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b="1" i="1">
                <a:solidFill>
                  <a:srgbClr val="005C40"/>
                </a:solidFill>
                <a:cs typeface="Microsoft New Tai Lue" panose="020B0502040204020203" pitchFamily="34" charset="0"/>
              </a:rPr>
              <a:t>Sampling</a:t>
            </a:r>
          </a:p>
          <a:p>
            <a:pPr marL="0" lvl="0" indent="0" algn="ctr">
              <a:lnSpc>
                <a:spcPct val="100000"/>
              </a:lnSpc>
              <a:spcBef>
                <a:spcPts val="600"/>
              </a:spcBef>
              <a:spcAft>
                <a:spcPts val="600"/>
              </a:spcAft>
              <a:buNone/>
            </a:pPr>
            <a:endParaRPr lang="en-US" i="1">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GB">
                <a:solidFill>
                  <a:schemeClr val="bg1"/>
                </a:solidFill>
                <a:cs typeface="Microsoft New Tai Lue" panose="020B0502040204020203" pitchFamily="34" charset="0"/>
              </a:rPr>
              <a:t>0.25</a:t>
            </a:r>
            <a:r>
              <a:rPr lang="en-GB">
                <a:solidFill>
                  <a:srgbClr val="005C40"/>
                </a:solidFill>
                <a:cs typeface="Microsoft New Tai Lue" panose="020B0502040204020203" pitchFamily="34" charset="0"/>
              </a:rPr>
              <a:t>√ </a:t>
            </a:r>
            <a:r>
              <a:rPr lang="en-GB">
                <a:solidFill>
                  <a:schemeClr val="bg1"/>
                </a:solidFill>
                <a:cs typeface="Microsoft New Tai Lue" panose="020B0502040204020203" pitchFamily="34" charset="0"/>
              </a:rPr>
              <a:t>total number of sites</a:t>
            </a:r>
          </a:p>
          <a:p>
            <a:pPr marL="0" lvl="0" indent="0" algn="ctr">
              <a:lnSpc>
                <a:spcPct val="100000"/>
              </a:lnSpc>
              <a:spcBef>
                <a:spcPts val="600"/>
              </a:spcBef>
              <a:spcAft>
                <a:spcPts val="600"/>
              </a:spcAft>
              <a:buNone/>
            </a:pPr>
            <a:endParaRPr lang="en-GB" b="1">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endParaRPr lang="en-US" b="1">
              <a:solidFill>
                <a:schemeClr val="bg1"/>
              </a:solidFill>
              <a:cs typeface="Microsoft New Tai Lue" panose="020B0502040204020203" pitchFamily="34" charset="0"/>
            </a:endParaRPr>
          </a:p>
        </p:txBody>
      </p:sp>
    </p:spTree>
    <p:extLst>
      <p:ext uri="{BB962C8B-B14F-4D97-AF65-F5344CB8AC3E}">
        <p14:creationId xmlns:p14="http://schemas.microsoft.com/office/powerpoint/2010/main" val="109262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7569" y="603333"/>
            <a:ext cx="9205913" cy="377825"/>
          </a:xfrm>
        </p:spPr>
        <p:txBody>
          <a:bodyPr>
            <a:normAutofit fontScale="90000"/>
          </a:bodyPr>
          <a:lstStyle/>
          <a:p>
            <a:r>
              <a:rPr lang="en-US" dirty="0"/>
              <a:t>RA SAS Training Requirements</a:t>
            </a:r>
            <a:r>
              <a:rPr lang="et-EE" dirty="0"/>
              <a:t> for C</a:t>
            </a:r>
            <a:r>
              <a:rPr lang="en-GB" dirty="0"/>
              <a:t>o</a:t>
            </a:r>
            <a:r>
              <a:rPr lang="et-EE" dirty="0"/>
              <a:t>C auditors</a:t>
            </a:r>
            <a:br>
              <a:rPr lang="en-GB" sz="2400" dirty="0"/>
            </a:br>
            <a:r>
              <a:rPr lang="et-EE" sz="1800" dirty="0"/>
              <a:t>(RA-R-AS-3-V1)</a:t>
            </a:r>
            <a:endParaRPr lang="en-GB" dirty="0"/>
          </a:p>
        </p:txBody>
      </p:sp>
      <p:sp>
        <p:nvSpPr>
          <p:cNvPr id="5" name="Rectangle 21"/>
          <p:cNvSpPr txBox="1">
            <a:spLocks noChangeArrowheads="1"/>
          </p:cNvSpPr>
          <p:nvPr/>
        </p:nvSpPr>
        <p:spPr>
          <a:xfrm>
            <a:off x="2517569" y="1648800"/>
            <a:ext cx="9289783" cy="46058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40000"/>
              </a:spcBef>
              <a:buNone/>
            </a:pPr>
            <a:r>
              <a:rPr lang="en-GB" sz="2600" dirty="0">
                <a:solidFill>
                  <a:srgbClr val="91B11B"/>
                </a:solidFill>
                <a:latin typeface="MS Reference Sans Serif"/>
              </a:rPr>
              <a:t>√ </a:t>
            </a:r>
            <a:r>
              <a:rPr lang="en-GB" sz="2600" dirty="0">
                <a:latin typeface="MS Reference Sans Serif"/>
              </a:rPr>
              <a:t>Participate in the </a:t>
            </a:r>
            <a:r>
              <a:rPr lang="en-GB" sz="2600" dirty="0" err="1">
                <a:latin typeface="MS Reference Sans Serif"/>
              </a:rPr>
              <a:t>CoC</a:t>
            </a:r>
            <a:r>
              <a:rPr lang="en-GB" sz="2600" dirty="0">
                <a:latin typeface="MS Reference Sans Serif"/>
              </a:rPr>
              <a:t> training modules;</a:t>
            </a:r>
          </a:p>
          <a:p>
            <a:pPr marL="0" indent="0">
              <a:lnSpc>
                <a:spcPct val="100000"/>
              </a:lnSpc>
              <a:spcBef>
                <a:spcPct val="40000"/>
              </a:spcBef>
              <a:buNone/>
            </a:pPr>
            <a:r>
              <a:rPr lang="en-GB" sz="2600" dirty="0">
                <a:solidFill>
                  <a:srgbClr val="91B11B"/>
                </a:solidFill>
                <a:latin typeface="MS Reference Sans Serif"/>
              </a:rPr>
              <a:t>√ </a:t>
            </a:r>
            <a:r>
              <a:rPr lang="en-GB" sz="2600" dirty="0">
                <a:latin typeface="MS Reference Sans Serif"/>
              </a:rPr>
              <a:t>Achieve a </a:t>
            </a:r>
            <a:r>
              <a:rPr lang="en-GB" sz="2600" dirty="0">
                <a:solidFill>
                  <a:srgbClr val="91B11B"/>
                </a:solidFill>
                <a:latin typeface="MS Reference Sans Serif"/>
              </a:rPr>
              <a:t>score </a:t>
            </a:r>
            <a:r>
              <a:rPr lang="en-GB" sz="2600" dirty="0">
                <a:latin typeface="MS Reference Sans Serif"/>
              </a:rPr>
              <a:t>of </a:t>
            </a:r>
            <a:r>
              <a:rPr lang="en-GB" sz="2600" dirty="0">
                <a:solidFill>
                  <a:srgbClr val="91B11B"/>
                </a:solidFill>
                <a:latin typeface="MS Reference Sans Serif"/>
              </a:rPr>
              <a:t>at least 70% </a:t>
            </a:r>
            <a:r>
              <a:rPr lang="en-GB" sz="2600" dirty="0">
                <a:latin typeface="MS Reference Sans Serif"/>
              </a:rPr>
              <a:t>on the latest Rainforest   Alliance and CB performance review within the </a:t>
            </a:r>
            <a:r>
              <a:rPr lang="en-GB" sz="2600" dirty="0">
                <a:solidFill>
                  <a:srgbClr val="91B11B"/>
                </a:solidFill>
                <a:latin typeface="MS Reference Sans Serif"/>
              </a:rPr>
              <a:t>last year </a:t>
            </a:r>
            <a:r>
              <a:rPr lang="en-GB" sz="2600" dirty="0">
                <a:latin typeface="MS Reference Sans Serif"/>
              </a:rPr>
              <a:t>based on reports authored by the auditors; </a:t>
            </a:r>
            <a:r>
              <a:rPr lang="en-GB" sz="2600" dirty="0">
                <a:solidFill>
                  <a:srgbClr val="91B11B"/>
                </a:solidFill>
                <a:latin typeface="MS Reference Sans Serif"/>
              </a:rPr>
              <a:t>and</a:t>
            </a:r>
            <a:r>
              <a:rPr lang="en-GB" sz="2600" dirty="0">
                <a:latin typeface="MS Reference Sans Serif"/>
              </a:rPr>
              <a:t> </a:t>
            </a:r>
            <a:r>
              <a:rPr lang="en-GB" sz="2600" dirty="0" err="1">
                <a:latin typeface="MS Reference Sans Serif"/>
              </a:rPr>
              <a:t>CoC</a:t>
            </a:r>
            <a:r>
              <a:rPr lang="en-GB" sz="2600" dirty="0">
                <a:latin typeface="MS Reference Sans Serif"/>
              </a:rPr>
              <a:t> auditor shall </a:t>
            </a:r>
            <a:r>
              <a:rPr lang="en-GB" sz="2600" dirty="0">
                <a:solidFill>
                  <a:srgbClr val="91B11B"/>
                </a:solidFill>
                <a:latin typeface="MS Reference Sans Serif"/>
              </a:rPr>
              <a:t>participate in three </a:t>
            </a:r>
            <a:r>
              <a:rPr lang="en-GB" sz="2600" dirty="0" err="1">
                <a:solidFill>
                  <a:srgbClr val="91B11B"/>
                </a:solidFill>
                <a:latin typeface="MS Reference Sans Serif"/>
              </a:rPr>
              <a:t>CoC</a:t>
            </a:r>
            <a:r>
              <a:rPr lang="en-GB" sz="2600" dirty="0">
                <a:solidFill>
                  <a:srgbClr val="91B11B"/>
                </a:solidFill>
                <a:latin typeface="MS Reference Sans Serif"/>
              </a:rPr>
              <a:t> audits</a:t>
            </a:r>
            <a:r>
              <a:rPr lang="en-GB" sz="2600" dirty="0">
                <a:latin typeface="MS Reference Sans Serif"/>
              </a:rPr>
              <a:t>, including at least </a:t>
            </a:r>
            <a:r>
              <a:rPr lang="en-GB" sz="2600" dirty="0">
                <a:solidFill>
                  <a:srgbClr val="91B11B"/>
                </a:solidFill>
                <a:latin typeface="MS Reference Sans Serif"/>
              </a:rPr>
              <a:t>one desk </a:t>
            </a:r>
            <a:r>
              <a:rPr lang="en-GB" sz="2600" dirty="0">
                <a:latin typeface="MS Reference Sans Serif"/>
              </a:rPr>
              <a:t>and </a:t>
            </a:r>
            <a:r>
              <a:rPr lang="en-GB" sz="2600" dirty="0">
                <a:solidFill>
                  <a:srgbClr val="91B11B"/>
                </a:solidFill>
                <a:latin typeface="MS Reference Sans Serif"/>
              </a:rPr>
              <a:t>one on-site </a:t>
            </a:r>
            <a:r>
              <a:rPr lang="en-GB" sz="2600" dirty="0">
                <a:latin typeface="MS Reference Sans Serif"/>
              </a:rPr>
              <a:t>audit;</a:t>
            </a:r>
          </a:p>
          <a:p>
            <a:pPr marL="0" indent="0">
              <a:lnSpc>
                <a:spcPct val="100000"/>
              </a:lnSpc>
              <a:spcBef>
                <a:spcPct val="40000"/>
              </a:spcBef>
              <a:buNone/>
            </a:pPr>
            <a:r>
              <a:rPr lang="en-GB" sz="2600" dirty="0">
                <a:solidFill>
                  <a:srgbClr val="91B11B"/>
                </a:solidFill>
                <a:latin typeface="MS Reference Sans Serif"/>
              </a:rPr>
              <a:t>√ </a:t>
            </a:r>
            <a:r>
              <a:rPr lang="en-GB" sz="2600" dirty="0">
                <a:latin typeface="MS Reference Sans Serif"/>
              </a:rPr>
              <a:t>Meet the requirements listed in this document for </a:t>
            </a:r>
            <a:r>
              <a:rPr lang="en-GB" sz="2600" dirty="0" err="1">
                <a:latin typeface="MS Reference Sans Serif"/>
              </a:rPr>
              <a:t>CoC</a:t>
            </a:r>
            <a:r>
              <a:rPr lang="en-GB" sz="2600" dirty="0">
                <a:latin typeface="MS Reference Sans Serif"/>
              </a:rPr>
              <a:t> auditor</a:t>
            </a:r>
            <a:r>
              <a:rPr lang="en-US" sz="1500" dirty="0">
                <a:latin typeface="MS Reference Sans Serif"/>
              </a:rPr>
              <a:t> </a:t>
            </a:r>
            <a:endParaRPr lang="en-US" sz="1500" dirty="0"/>
          </a:p>
        </p:txBody>
      </p:sp>
    </p:spTree>
    <p:extLst>
      <p:ext uri="{BB962C8B-B14F-4D97-AF65-F5344CB8AC3E}">
        <p14:creationId xmlns:p14="http://schemas.microsoft.com/office/powerpoint/2010/main" val="302094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8A3EB-7385-44CE-9065-AB15671F685E}"/>
              </a:ext>
            </a:extLst>
          </p:cNvPr>
          <p:cNvSpPr>
            <a:spLocks noGrp="1"/>
          </p:cNvSpPr>
          <p:nvPr>
            <p:ph idx="4294967295"/>
          </p:nvPr>
        </p:nvSpPr>
        <p:spPr>
          <a:xfrm>
            <a:off x="2648197" y="1584324"/>
            <a:ext cx="4132613" cy="5273675"/>
          </a:xfrm>
        </p:spPr>
        <p:txBody>
          <a:bodyPr>
            <a:normAutofit fontScale="77500" lnSpcReduction="20000"/>
          </a:bodyPr>
          <a:lstStyle/>
          <a:p>
            <a:pPr marL="0" indent="0">
              <a:buNone/>
            </a:pPr>
            <a:r>
              <a:rPr lang="en-GB" dirty="0"/>
              <a:t>Represent risk categories</a:t>
            </a:r>
          </a:p>
          <a:p>
            <a:pPr marL="0" indent="0">
              <a:buNone/>
            </a:pPr>
            <a:endParaRPr lang="en-GB" dirty="0"/>
          </a:p>
          <a:p>
            <a:pPr marL="0" indent="0">
              <a:buNone/>
            </a:pPr>
            <a:r>
              <a:rPr lang="en-GB" dirty="0">
                <a:solidFill>
                  <a:srgbClr val="91B11B"/>
                </a:solidFill>
              </a:rPr>
              <a:t>Site selection</a:t>
            </a:r>
            <a:r>
              <a:rPr lang="en-GB" dirty="0"/>
              <a:t> based on:</a:t>
            </a:r>
          </a:p>
          <a:p>
            <a:pPr lvl="1">
              <a:buFont typeface="Wingdings" panose="05000000000000000000" pitchFamily="2" charset="2"/>
              <a:buChar char="Ø"/>
            </a:pPr>
            <a:r>
              <a:rPr lang="en-GB" dirty="0"/>
              <a:t>Geographic distribution</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Activities and/or products produced</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Size and complexity of participating sites</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Areas of improvement of the management system identified by internal</a:t>
            </a:r>
          </a:p>
          <a:p>
            <a:pPr lvl="1">
              <a:buFont typeface="Wingdings" panose="05000000000000000000" pitchFamily="2" charset="2"/>
              <a:buChar char="Ø"/>
            </a:pPr>
            <a:r>
              <a:rPr lang="en-GB" dirty="0"/>
              <a:t> reports or external audits</a:t>
            </a:r>
          </a:p>
          <a:p>
            <a:pPr lvl="1">
              <a:buFont typeface="Wingdings" panose="05000000000000000000" pitchFamily="2" charset="2"/>
              <a:buChar char="Ø"/>
            </a:pPr>
            <a:r>
              <a:rPr lang="en-GB" dirty="0"/>
              <a:t>New sites, products or processes</a:t>
            </a:r>
          </a:p>
          <a:p>
            <a:pPr marL="0" indent="0">
              <a:buNone/>
            </a:pPr>
            <a:endParaRPr lang="en-GB" dirty="0"/>
          </a:p>
        </p:txBody>
      </p:sp>
      <p:sp>
        <p:nvSpPr>
          <p:cNvPr id="2" name="Title 1">
            <a:extLst>
              <a:ext uri="{FF2B5EF4-FFF2-40B4-BE49-F238E27FC236}">
                <a16:creationId xmlns:a16="http://schemas.microsoft.com/office/drawing/2014/main" id="{5CD41004-AEF6-42A7-B2EC-C68FA3DD3AFC}"/>
              </a:ext>
            </a:extLst>
          </p:cNvPr>
          <p:cNvSpPr>
            <a:spLocks noGrp="1"/>
          </p:cNvSpPr>
          <p:nvPr>
            <p:ph type="title" idx="4294967295"/>
          </p:nvPr>
        </p:nvSpPr>
        <p:spPr>
          <a:xfrm>
            <a:off x="2428081" y="520700"/>
            <a:ext cx="9205913" cy="377825"/>
          </a:xfrm>
        </p:spPr>
        <p:txBody>
          <a:bodyPr>
            <a:normAutofit fontScale="90000"/>
          </a:bodyPr>
          <a:lstStyle/>
          <a:p>
            <a:r>
              <a:rPr lang="en-GB" dirty="0"/>
              <a:t>Criteria to determine sample of multi-site PO’s</a:t>
            </a:r>
          </a:p>
        </p:txBody>
      </p:sp>
      <p:sp>
        <p:nvSpPr>
          <p:cNvPr id="4" name="Content Placeholder 2">
            <a:extLst>
              <a:ext uri="{FF2B5EF4-FFF2-40B4-BE49-F238E27FC236}">
                <a16:creationId xmlns:a16="http://schemas.microsoft.com/office/drawing/2014/main" id="{BC7639F9-A7EC-49D0-92A2-1F1ABBE7365C}"/>
              </a:ext>
            </a:extLst>
          </p:cNvPr>
          <p:cNvSpPr txBox="1">
            <a:spLocks/>
          </p:cNvSpPr>
          <p:nvPr/>
        </p:nvSpPr>
        <p:spPr>
          <a:xfrm>
            <a:off x="7031037" y="1685323"/>
            <a:ext cx="4856747" cy="4752897"/>
          </a:xfrm>
          <a:prstGeom prst="rect">
            <a:avLst/>
          </a:prstGeom>
          <a:solidFill>
            <a:srgbClr val="91B11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600"/>
              </a:spcBef>
              <a:spcAft>
                <a:spcPts val="600"/>
              </a:spcAft>
              <a:buNone/>
            </a:pPr>
            <a:endParaRPr lang="en-US" i="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r>
              <a:rPr lang="en-US" b="1" i="1" dirty="0">
                <a:solidFill>
                  <a:srgbClr val="005C40"/>
                </a:solidFill>
                <a:cs typeface="Microsoft New Tai Lue" panose="020B0502040204020203" pitchFamily="34" charset="0"/>
              </a:rPr>
              <a:t>Sampling</a:t>
            </a:r>
          </a:p>
          <a:p>
            <a:pPr marL="0" lvl="0" indent="0" algn="ctr">
              <a:lnSpc>
                <a:spcPct val="100000"/>
              </a:lnSpc>
              <a:spcBef>
                <a:spcPts val="600"/>
              </a:spcBef>
              <a:spcAft>
                <a:spcPts val="600"/>
              </a:spcAft>
              <a:buNone/>
            </a:pPr>
            <a:r>
              <a:rPr lang="en-GB" dirty="0">
                <a:solidFill>
                  <a:schemeClr val="bg1"/>
                </a:solidFill>
                <a:cs typeface="Microsoft New Tai Lue" panose="020B0502040204020203" pitchFamily="34" charset="0"/>
              </a:rPr>
              <a:t>If a PO has 9 sites: </a:t>
            </a:r>
          </a:p>
          <a:p>
            <a:pPr lvl="0" algn="ctr">
              <a:lnSpc>
                <a:spcPct val="100000"/>
              </a:lnSpc>
              <a:spcBef>
                <a:spcPts val="600"/>
              </a:spcBef>
              <a:spcAft>
                <a:spcPts val="600"/>
              </a:spcAft>
              <a:buFont typeface="Wingdings" panose="05000000000000000000" pitchFamily="2" charset="2"/>
              <a:buChar char="Ø"/>
            </a:pPr>
            <a:r>
              <a:rPr lang="en-GB" dirty="0">
                <a:solidFill>
                  <a:schemeClr val="bg1"/>
                </a:solidFill>
                <a:cs typeface="Microsoft New Tai Lue" panose="020B0502040204020203" pitchFamily="34" charset="0"/>
              </a:rPr>
              <a:t>3 low, 3 medium, 3 high.</a:t>
            </a:r>
          </a:p>
          <a:p>
            <a:pPr marL="0" lvl="0" indent="0" algn="ctr">
              <a:lnSpc>
                <a:spcPct val="100000"/>
              </a:lnSpc>
              <a:spcBef>
                <a:spcPts val="600"/>
              </a:spcBef>
              <a:spcAft>
                <a:spcPts val="600"/>
              </a:spcAft>
              <a:buNone/>
            </a:pPr>
            <a:r>
              <a:rPr lang="en-GB" dirty="0">
                <a:solidFill>
                  <a:schemeClr val="bg1"/>
                </a:solidFill>
                <a:cs typeface="Microsoft New Tai Lue" panose="020B0502040204020203" pitchFamily="34" charset="0"/>
              </a:rPr>
              <a:t>Then sample is 1 of each.</a:t>
            </a:r>
          </a:p>
          <a:p>
            <a:pPr marL="0" lvl="0" indent="0" algn="ctr">
              <a:lnSpc>
                <a:spcPct val="100000"/>
              </a:lnSpc>
              <a:spcBef>
                <a:spcPts val="600"/>
              </a:spcBef>
              <a:spcAft>
                <a:spcPts val="600"/>
              </a:spcAft>
              <a:buNone/>
            </a:pPr>
            <a:r>
              <a:rPr lang="en-GB" dirty="0">
                <a:solidFill>
                  <a:schemeClr val="bg1"/>
                </a:solidFill>
                <a:cs typeface="Microsoft New Tai Lue" panose="020B0502040204020203" pitchFamily="34" charset="0"/>
              </a:rPr>
              <a:t>(very low risk is excluded from sample)</a:t>
            </a:r>
          </a:p>
          <a:p>
            <a:pPr marL="0" lvl="0" indent="0" algn="ctr">
              <a:lnSpc>
                <a:spcPct val="100000"/>
              </a:lnSpc>
              <a:spcBef>
                <a:spcPts val="600"/>
              </a:spcBef>
              <a:spcAft>
                <a:spcPts val="600"/>
              </a:spcAft>
              <a:buNone/>
            </a:pPr>
            <a:endParaRPr lang="en-GB" b="1" dirty="0">
              <a:solidFill>
                <a:schemeClr val="bg1"/>
              </a:solidFill>
              <a:cs typeface="Microsoft New Tai Lue" panose="020B0502040204020203" pitchFamily="34" charset="0"/>
            </a:endParaRPr>
          </a:p>
          <a:p>
            <a:pPr marL="0" lvl="0" indent="0" algn="ctr">
              <a:lnSpc>
                <a:spcPct val="100000"/>
              </a:lnSpc>
              <a:spcBef>
                <a:spcPts val="600"/>
              </a:spcBef>
              <a:spcAft>
                <a:spcPts val="600"/>
              </a:spcAft>
              <a:buNone/>
            </a:pPr>
            <a:endParaRPr lang="en-US" b="1" dirty="0">
              <a:solidFill>
                <a:schemeClr val="bg1"/>
              </a:solidFill>
              <a:cs typeface="Microsoft New Tai Lue" panose="020B0502040204020203" pitchFamily="34" charset="0"/>
            </a:endParaRPr>
          </a:p>
        </p:txBody>
      </p:sp>
    </p:spTree>
    <p:extLst>
      <p:ext uri="{BB962C8B-B14F-4D97-AF65-F5344CB8AC3E}">
        <p14:creationId xmlns:p14="http://schemas.microsoft.com/office/powerpoint/2010/main" val="236450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A1E8D3-36A1-4D48-99AE-D07D81E52323}"/>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b="27297"/>
          <a:stretch/>
        </p:blipFill>
        <p:spPr>
          <a:xfrm>
            <a:off x="0" y="1199408"/>
            <a:ext cx="12192000" cy="5658592"/>
          </a:xfrm>
          <a:prstGeom prst="rect">
            <a:avLst/>
          </a:prstGeom>
        </p:spPr>
      </p:pic>
      <p:sp>
        <p:nvSpPr>
          <p:cNvPr id="6" name="Título 1">
            <a:extLst>
              <a:ext uri="{FF2B5EF4-FFF2-40B4-BE49-F238E27FC236}">
                <a16:creationId xmlns:a16="http://schemas.microsoft.com/office/drawing/2014/main" id="{C5C66E2D-A9E2-478F-974D-42459332C0ED}"/>
              </a:ext>
            </a:extLst>
          </p:cNvPr>
          <p:cNvSpPr>
            <a:spLocks noGrp="1"/>
          </p:cNvSpPr>
          <p:nvPr>
            <p:ph type="title" idx="4294967295"/>
          </p:nvPr>
        </p:nvSpPr>
        <p:spPr>
          <a:xfrm>
            <a:off x="2446317" y="531049"/>
            <a:ext cx="6602413" cy="1695450"/>
          </a:xfrm>
        </p:spPr>
        <p:txBody>
          <a:bodyPr/>
          <a:lstStyle/>
          <a:p>
            <a:r>
              <a:rPr lang="en-US" dirty="0">
                <a:solidFill>
                  <a:schemeClr val="tx2"/>
                </a:solidFill>
              </a:rPr>
              <a:t>Evaluation of conformance </a:t>
            </a:r>
          </a:p>
        </p:txBody>
      </p:sp>
    </p:spTree>
    <p:extLst>
      <p:ext uri="{BB962C8B-B14F-4D97-AF65-F5344CB8AC3E}">
        <p14:creationId xmlns:p14="http://schemas.microsoft.com/office/powerpoint/2010/main" val="4027811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5550" y="631031"/>
            <a:ext cx="9205913" cy="377825"/>
          </a:xfrm>
        </p:spPr>
        <p:txBody>
          <a:bodyPr>
            <a:normAutofit fontScale="90000"/>
          </a:bodyPr>
          <a:lstStyle/>
          <a:p>
            <a:r>
              <a:rPr lang="en-GB" dirty="0"/>
              <a:t>Type of non-conformances</a:t>
            </a:r>
          </a:p>
        </p:txBody>
      </p:sp>
      <p:sp>
        <p:nvSpPr>
          <p:cNvPr id="5" name="Rectangle 3"/>
          <p:cNvSpPr txBox="1">
            <a:spLocks noChangeArrowheads="1"/>
          </p:cNvSpPr>
          <p:nvPr/>
        </p:nvSpPr>
        <p:spPr>
          <a:xfrm>
            <a:off x="2495550" y="1608931"/>
            <a:ext cx="6259513" cy="461803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MAJOR </a:t>
            </a:r>
            <a:r>
              <a:rPr kumimoji="0" lang="et-EE" sz="32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non</a:t>
            </a:r>
            <a:r>
              <a:rPr kumimoji="0" lang="en-GB" sz="32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-conformance</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br>
              <a:rPr kumimoji="0" lang="en-GB" sz="24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br>
            <a:endParaRPr kumimoji="0" lang="en-GB" sz="24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Minor non-conformance</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t-EE" sz="18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Observation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21" y="1495941"/>
            <a:ext cx="1152000" cy="1152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378" y="3280946"/>
            <a:ext cx="1166400" cy="1166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21" y="5074969"/>
            <a:ext cx="1152000" cy="1152000"/>
          </a:xfrm>
          <a:prstGeom prst="rect">
            <a:avLst/>
          </a:prstGeom>
        </p:spPr>
      </p:pic>
    </p:spTree>
    <p:extLst>
      <p:ext uri="{BB962C8B-B14F-4D97-AF65-F5344CB8AC3E}">
        <p14:creationId xmlns:p14="http://schemas.microsoft.com/office/powerpoint/2010/main" val="261212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8193" y="607004"/>
            <a:ext cx="9205913" cy="377825"/>
          </a:xfrm>
        </p:spPr>
        <p:txBody>
          <a:bodyPr>
            <a:normAutofit fontScale="90000"/>
          </a:bodyPr>
          <a:lstStyle/>
          <a:p>
            <a:r>
              <a:rPr lang="en-GB" dirty="0"/>
              <a:t>Evaluation of compliance</a:t>
            </a:r>
          </a:p>
        </p:txBody>
      </p:sp>
      <p:sp>
        <p:nvSpPr>
          <p:cNvPr id="5" name="Text Box 3"/>
          <p:cNvSpPr txBox="1">
            <a:spLocks noChangeArrowheads="1"/>
          </p:cNvSpPr>
          <p:nvPr/>
        </p:nvSpPr>
        <p:spPr bwMode="auto">
          <a:xfrm>
            <a:off x="2599954" y="1626188"/>
            <a:ext cx="7391400" cy="4634282"/>
          </a:xfrm>
          <a:prstGeom prst="rect">
            <a:avLst/>
          </a:prstGeom>
          <a:noFill/>
          <a:ln w="12700">
            <a:noFill/>
            <a:miter lim="800000"/>
            <a:headEnd type="none" w="sm" len="sm"/>
            <a:tailEnd type="none" w="sm" len="sm"/>
          </a:ln>
        </p:spPr>
        <p:txBody>
          <a:bodyPr wrap="square">
            <a:spAutoFit/>
          </a:bodyPr>
          <a:lstStyle/>
          <a:p>
            <a:pPr>
              <a:lnSpc>
                <a:spcPct val="110000"/>
              </a:lnSpc>
              <a:spcBef>
                <a:spcPct val="50000"/>
              </a:spcBef>
              <a:tabLst>
                <a:tab pos="541338" algn="l"/>
              </a:tabLst>
            </a:pPr>
            <a:r>
              <a:rPr lang="en-GB" sz="2400" b="1" dirty="0">
                <a:latin typeface="MS Reference Sans Serif" panose="020B0604030504040204" pitchFamily="34" charset="0"/>
                <a:cs typeface="Arial" charset="0"/>
              </a:rPr>
              <a:t>Major non-conformance:</a:t>
            </a:r>
          </a:p>
          <a:p>
            <a:pPr marL="452438" indent="-452438">
              <a:lnSpc>
                <a:spcPct val="110000"/>
              </a:lnSpc>
              <a:spcBef>
                <a:spcPct val="50000"/>
              </a:spcBef>
              <a:buFont typeface="Arial" pitchFamily="34" charset="0"/>
              <a:buChar char="•"/>
              <a:tabLst>
                <a:tab pos="541338" algn="l"/>
              </a:tabLst>
            </a:pPr>
            <a:r>
              <a:rPr lang="en-GB" sz="2400" dirty="0">
                <a:latin typeface="MS Reference Sans Serif" panose="020B0604030504040204" pitchFamily="34" charset="0"/>
                <a:cs typeface="Arial" charset="0"/>
              </a:rPr>
              <a:t>Violation of the core elements or central purpose of the standard</a:t>
            </a:r>
          </a:p>
          <a:p>
            <a:pPr marL="452438" indent="-452438">
              <a:lnSpc>
                <a:spcPct val="110000"/>
              </a:lnSpc>
              <a:spcBef>
                <a:spcPct val="50000"/>
              </a:spcBef>
              <a:buFont typeface="Arial" pitchFamily="34" charset="0"/>
              <a:buChar char="•"/>
              <a:tabLst>
                <a:tab pos="541338" algn="l"/>
              </a:tabLst>
            </a:pPr>
            <a:r>
              <a:rPr lang="en-GB" sz="2400" dirty="0">
                <a:latin typeface="MS Reference Sans Serif" panose="020B0604030504040204" pitchFamily="34" charset="0"/>
                <a:cs typeface="Arial" charset="0"/>
              </a:rPr>
              <a:t>Continues over a long period of time</a:t>
            </a:r>
          </a:p>
          <a:p>
            <a:pPr marL="452438" indent="-452438">
              <a:lnSpc>
                <a:spcPct val="110000"/>
              </a:lnSpc>
              <a:spcBef>
                <a:spcPct val="50000"/>
              </a:spcBef>
              <a:buFont typeface="Arial" pitchFamily="34" charset="0"/>
              <a:buChar char="•"/>
              <a:tabLst>
                <a:tab pos="541338" algn="l"/>
              </a:tabLst>
            </a:pPr>
            <a:r>
              <a:rPr lang="en-GB" sz="2400" dirty="0">
                <a:latin typeface="MS Reference Sans Serif" panose="020B0604030504040204" pitchFamily="34" charset="0"/>
                <a:cs typeface="Arial" charset="0"/>
              </a:rPr>
              <a:t>Is repeated or systematic</a:t>
            </a:r>
          </a:p>
          <a:p>
            <a:pPr marL="452438" indent="-452438">
              <a:lnSpc>
                <a:spcPct val="110000"/>
              </a:lnSpc>
              <a:spcBef>
                <a:spcPct val="50000"/>
              </a:spcBef>
              <a:buFont typeface="Arial" pitchFamily="34" charset="0"/>
              <a:buChar char="•"/>
              <a:tabLst>
                <a:tab pos="541338" algn="l"/>
              </a:tabLst>
            </a:pPr>
            <a:r>
              <a:rPr lang="en-GB" sz="2400" dirty="0">
                <a:latin typeface="MS Reference Sans Serif" panose="020B0604030504040204" pitchFamily="34" charset="0"/>
                <a:cs typeface="Arial" charset="0"/>
              </a:rPr>
              <a:t>Affects a wide area</a:t>
            </a:r>
          </a:p>
          <a:p>
            <a:pPr marL="452438" indent="-452438">
              <a:lnSpc>
                <a:spcPct val="110000"/>
              </a:lnSpc>
              <a:spcBef>
                <a:spcPct val="50000"/>
              </a:spcBef>
              <a:buFont typeface="Arial" pitchFamily="34" charset="0"/>
              <a:buChar char="•"/>
              <a:tabLst>
                <a:tab pos="541338" algn="l"/>
              </a:tabLst>
            </a:pPr>
            <a:r>
              <a:rPr lang="en-GB" sz="2400" dirty="0">
                <a:latin typeface="MS Reference Sans Serif" panose="020B0604030504040204" pitchFamily="34" charset="0"/>
                <a:cs typeface="Arial" charset="0"/>
              </a:rPr>
              <a:t>Is not corrected or adequately</a:t>
            </a:r>
            <a:br>
              <a:rPr lang="en-GB" sz="2400" dirty="0">
                <a:latin typeface="MS Reference Sans Serif" panose="020B0604030504040204" pitchFamily="34" charset="0"/>
                <a:cs typeface="Arial" charset="0"/>
              </a:rPr>
            </a:br>
            <a:r>
              <a:rPr lang="en-GB" sz="2400" dirty="0">
                <a:latin typeface="MS Reference Sans Serif" panose="020B0604030504040204" pitchFamily="34" charset="0"/>
                <a:cs typeface="Arial" charset="0"/>
              </a:rPr>
              <a:t>responded to by the organisation</a:t>
            </a:r>
            <a:br>
              <a:rPr lang="en-GB" sz="2400" dirty="0">
                <a:latin typeface="MS Reference Sans Serif" panose="020B0604030504040204" pitchFamily="34" charset="0"/>
                <a:cs typeface="Arial" charset="0"/>
              </a:rPr>
            </a:br>
            <a:r>
              <a:rPr lang="en-GB" sz="2400" dirty="0">
                <a:latin typeface="MS Reference Sans Serif" panose="020B0604030504040204" pitchFamily="34" charset="0"/>
                <a:cs typeface="Arial" charset="0"/>
              </a:rPr>
              <a:t>once it has been identified.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421" y="2908905"/>
            <a:ext cx="1915200" cy="1915200"/>
          </a:xfrm>
          <a:prstGeom prst="rect">
            <a:avLst/>
          </a:prstGeom>
        </p:spPr>
      </p:pic>
    </p:spTree>
    <p:extLst>
      <p:ext uri="{BB962C8B-B14F-4D97-AF65-F5344CB8AC3E}">
        <p14:creationId xmlns:p14="http://schemas.microsoft.com/office/powerpoint/2010/main" val="353363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6317" y="520700"/>
            <a:ext cx="9205913" cy="377825"/>
          </a:xfrm>
        </p:spPr>
        <p:txBody>
          <a:bodyPr>
            <a:normAutofit fontScale="90000"/>
          </a:bodyPr>
          <a:lstStyle/>
          <a:p>
            <a:r>
              <a:rPr lang="en-GB" dirty="0"/>
              <a:t>Major non-conformance</a:t>
            </a:r>
          </a:p>
        </p:txBody>
      </p:sp>
      <p:sp>
        <p:nvSpPr>
          <p:cNvPr id="6" name="Rectangle 2"/>
          <p:cNvSpPr txBox="1">
            <a:spLocks noChangeArrowheads="1"/>
          </p:cNvSpPr>
          <p:nvPr/>
        </p:nvSpPr>
        <p:spPr>
          <a:xfrm>
            <a:off x="2581275" y="2383477"/>
            <a:ext cx="7029450" cy="508635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50000"/>
              </a:spcBef>
              <a:spcAft>
                <a:spcPts val="1200"/>
              </a:spcAft>
            </a:pPr>
            <a:r>
              <a:rPr lang="en-GB" sz="2400" dirty="0"/>
              <a:t>All Major NCRs shall be closed prior to (re)certification</a:t>
            </a:r>
          </a:p>
          <a:p>
            <a:pPr>
              <a:lnSpc>
                <a:spcPct val="150000"/>
              </a:lnSpc>
              <a:spcBef>
                <a:spcPct val="50000"/>
              </a:spcBef>
              <a:spcAft>
                <a:spcPts val="1200"/>
              </a:spcAft>
            </a:pPr>
            <a:r>
              <a:rPr lang="en-GB" sz="2400" dirty="0"/>
              <a:t>Major NCR </a:t>
            </a:r>
            <a:r>
              <a:rPr lang="en-GB" sz="2400" dirty="0">
                <a:ea typeface="Verdana" panose="020B0604030504040204" pitchFamily="34" charset="0"/>
                <a:cs typeface="Verdana" panose="020B0604030504040204" pitchFamily="34" charset="0"/>
              </a:rPr>
              <a:t>identified during annual audit have a maximum timeline of 4</a:t>
            </a:r>
            <a:r>
              <a:rPr lang="en-GB" sz="2400" b="1" dirty="0">
                <a:ea typeface="Verdana" panose="020B0604030504040204" pitchFamily="34" charset="0"/>
                <a:cs typeface="Verdana" panose="020B0604030504040204" pitchFamily="34" charset="0"/>
              </a:rPr>
              <a:t> months</a:t>
            </a:r>
            <a:endParaRPr lang="en-GB" sz="2400" dirty="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2421" y="2908905"/>
            <a:ext cx="1915200" cy="1915200"/>
          </a:xfrm>
          <a:prstGeom prst="rect">
            <a:avLst/>
          </a:prstGeom>
        </p:spPr>
      </p:pic>
    </p:spTree>
    <p:extLst>
      <p:ext uri="{BB962C8B-B14F-4D97-AF65-F5344CB8AC3E}">
        <p14:creationId xmlns:p14="http://schemas.microsoft.com/office/powerpoint/2010/main" val="3295091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8192" y="520700"/>
            <a:ext cx="9205913" cy="377825"/>
          </a:xfrm>
        </p:spPr>
        <p:txBody>
          <a:bodyPr>
            <a:normAutofit fontScale="90000"/>
          </a:bodyPr>
          <a:lstStyle/>
          <a:p>
            <a:r>
              <a:rPr lang="en-GB" dirty="0"/>
              <a:t>Major non-conformance</a:t>
            </a:r>
          </a:p>
        </p:txBody>
      </p:sp>
      <p:sp>
        <p:nvSpPr>
          <p:cNvPr id="6" name="Rectangle 2"/>
          <p:cNvSpPr txBox="1">
            <a:spLocks noChangeArrowheads="1"/>
          </p:cNvSpPr>
          <p:nvPr/>
        </p:nvSpPr>
        <p:spPr>
          <a:xfrm>
            <a:off x="2458192" y="2680980"/>
            <a:ext cx="7029450" cy="428625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50000"/>
              </a:spcBef>
              <a:spcAft>
                <a:spcPts val="1200"/>
              </a:spcAft>
            </a:pPr>
            <a:r>
              <a:rPr lang="en-GB" sz="2400" dirty="0"/>
              <a:t>Major NCR that is not met within given timeline, shall result in termination of the certificate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2421" y="2908905"/>
            <a:ext cx="1915200" cy="1915200"/>
          </a:xfrm>
          <a:prstGeom prst="rect">
            <a:avLst/>
          </a:prstGeom>
        </p:spPr>
      </p:pic>
    </p:spTree>
    <p:extLst>
      <p:ext uri="{BB962C8B-B14F-4D97-AF65-F5344CB8AC3E}">
        <p14:creationId xmlns:p14="http://schemas.microsoft.com/office/powerpoint/2010/main" val="1676761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6445D1DC-121A-467D-9470-4A765334C2DD}"/>
              </a:ext>
            </a:extLst>
          </p:cNvPr>
          <p:cNvSpPr>
            <a:spLocks noGrp="1"/>
          </p:cNvSpPr>
          <p:nvPr>
            <p:ph sz="half" idx="4294967295"/>
          </p:nvPr>
        </p:nvSpPr>
        <p:spPr>
          <a:xfrm>
            <a:off x="2493819" y="1348280"/>
            <a:ext cx="4714504" cy="4854302"/>
          </a:xfrm>
        </p:spPr>
        <p:txBody>
          <a:bodyPr>
            <a:normAutofit fontScale="92500"/>
          </a:bodyPr>
          <a:lstStyle/>
          <a:p>
            <a:r>
              <a:rPr lang="en-GB" sz="2400" dirty="0"/>
              <a:t>Core: integrity of the product</a:t>
            </a:r>
          </a:p>
          <a:p>
            <a:endParaRPr lang="en-GB" sz="2400" dirty="0"/>
          </a:p>
          <a:p>
            <a:r>
              <a:rPr lang="en-GB" sz="2400" dirty="0"/>
              <a:t>NOT a social or environmental audit</a:t>
            </a:r>
          </a:p>
          <a:p>
            <a:endParaRPr lang="en-GB" sz="2400" dirty="0"/>
          </a:p>
          <a:p>
            <a:r>
              <a:rPr lang="en-GB" sz="2400" dirty="0"/>
              <a:t>ONLY obvious and severe violations</a:t>
            </a:r>
          </a:p>
          <a:p>
            <a:endParaRPr lang="en-GB" sz="2400" dirty="0"/>
          </a:p>
          <a:p>
            <a:r>
              <a:rPr lang="en-GB" sz="2400" dirty="0"/>
              <a:t>During an audit violation of laws is easily observed, then major is allowed</a:t>
            </a:r>
          </a:p>
        </p:txBody>
      </p:sp>
      <p:sp>
        <p:nvSpPr>
          <p:cNvPr id="2" name="Title 1">
            <a:extLst>
              <a:ext uri="{FF2B5EF4-FFF2-40B4-BE49-F238E27FC236}">
                <a16:creationId xmlns:a16="http://schemas.microsoft.com/office/drawing/2014/main" id="{43F86D2C-12DE-4D86-B7DD-1B5309968FD4}"/>
              </a:ext>
            </a:extLst>
          </p:cNvPr>
          <p:cNvSpPr>
            <a:spLocks noGrp="1"/>
          </p:cNvSpPr>
          <p:nvPr>
            <p:ph type="title" idx="4294967295"/>
          </p:nvPr>
        </p:nvSpPr>
        <p:spPr>
          <a:xfrm>
            <a:off x="2493819" y="520700"/>
            <a:ext cx="9205913" cy="377825"/>
          </a:xfrm>
        </p:spPr>
        <p:txBody>
          <a:bodyPr>
            <a:normAutofit fontScale="90000"/>
          </a:bodyPr>
          <a:lstStyle/>
          <a:p>
            <a:r>
              <a:rPr lang="en-GB" dirty="0"/>
              <a:t>Major nonconformity against 1.3</a:t>
            </a:r>
          </a:p>
        </p:txBody>
      </p:sp>
      <p:sp>
        <p:nvSpPr>
          <p:cNvPr id="15" name="Content Placeholder 2">
            <a:extLst>
              <a:ext uri="{FF2B5EF4-FFF2-40B4-BE49-F238E27FC236}">
                <a16:creationId xmlns:a16="http://schemas.microsoft.com/office/drawing/2014/main" id="{9F7ADA08-05E2-4EC2-9E0C-97AA374F897A}"/>
              </a:ext>
            </a:extLst>
          </p:cNvPr>
          <p:cNvSpPr txBox="1">
            <a:spLocks/>
          </p:cNvSpPr>
          <p:nvPr/>
        </p:nvSpPr>
        <p:spPr>
          <a:xfrm>
            <a:off x="7462172" y="1381395"/>
            <a:ext cx="4472018" cy="4444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mj-lt"/>
              </a:rPr>
              <a:t>Not all infractions are a major</a:t>
            </a:r>
          </a:p>
          <a:p>
            <a:endParaRPr lang="en-GB" sz="2400" dirty="0">
              <a:latin typeface="+mj-lt"/>
            </a:endParaRPr>
          </a:p>
          <a:p>
            <a:r>
              <a:rPr lang="en-GB" sz="2400" dirty="0">
                <a:latin typeface="+mj-lt"/>
              </a:rPr>
              <a:t>Auditor does not have to conduct interviews or check payrolls</a:t>
            </a:r>
          </a:p>
          <a:p>
            <a:endParaRPr lang="en-GB" sz="2400" dirty="0">
              <a:latin typeface="+mj-lt"/>
            </a:endParaRPr>
          </a:p>
          <a:p>
            <a:r>
              <a:rPr lang="en-GB" sz="2400" dirty="0">
                <a:latin typeface="+mj-lt"/>
              </a:rPr>
              <a:t>Auditor is limited to verify whether PO signed a declaration of compliance</a:t>
            </a:r>
          </a:p>
        </p:txBody>
      </p:sp>
      <p:pic>
        <p:nvPicPr>
          <p:cNvPr id="5" name="Picture 4">
            <a:extLst>
              <a:ext uri="{FF2B5EF4-FFF2-40B4-BE49-F238E27FC236}">
                <a16:creationId xmlns:a16="http://schemas.microsoft.com/office/drawing/2014/main" id="{ECB3B6EB-3794-4EE9-8772-8478589E4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4786" y="5218596"/>
            <a:ext cx="1639404" cy="1639404"/>
          </a:xfrm>
          <a:prstGeom prst="rect">
            <a:avLst/>
          </a:prstGeom>
        </p:spPr>
      </p:pic>
    </p:spTree>
    <p:extLst>
      <p:ext uri="{BB962C8B-B14F-4D97-AF65-F5344CB8AC3E}">
        <p14:creationId xmlns:p14="http://schemas.microsoft.com/office/powerpoint/2010/main" val="68254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6D2C-12DE-4D86-B7DD-1B5309968FD4}"/>
              </a:ext>
            </a:extLst>
          </p:cNvPr>
          <p:cNvSpPr>
            <a:spLocks noGrp="1"/>
          </p:cNvSpPr>
          <p:nvPr>
            <p:ph type="title" idx="4294967295"/>
          </p:nvPr>
        </p:nvSpPr>
        <p:spPr>
          <a:xfrm>
            <a:off x="2434441" y="520700"/>
            <a:ext cx="9205913" cy="377825"/>
          </a:xfrm>
        </p:spPr>
        <p:txBody>
          <a:bodyPr>
            <a:normAutofit fontScale="90000"/>
          </a:bodyPr>
          <a:lstStyle/>
          <a:p>
            <a:r>
              <a:rPr lang="en-GB" dirty="0"/>
              <a:t>Examples of major nonconformities</a:t>
            </a:r>
          </a:p>
        </p:txBody>
      </p:sp>
      <p:sp>
        <p:nvSpPr>
          <p:cNvPr id="7" name="Content Placeholder 13">
            <a:extLst>
              <a:ext uri="{FF2B5EF4-FFF2-40B4-BE49-F238E27FC236}">
                <a16:creationId xmlns:a16="http://schemas.microsoft.com/office/drawing/2014/main" id="{8B596A1B-E5DB-4B8B-A505-10030FDAF1D2}"/>
              </a:ext>
            </a:extLst>
          </p:cNvPr>
          <p:cNvSpPr txBox="1">
            <a:spLocks/>
          </p:cNvSpPr>
          <p:nvPr/>
        </p:nvSpPr>
        <p:spPr>
          <a:xfrm>
            <a:off x="5733922" y="1558401"/>
            <a:ext cx="2706009" cy="3658717"/>
          </a:xfrm>
          <a:prstGeom prst="rect">
            <a:avLst/>
          </a:prstGeom>
          <a:solidFill>
            <a:srgbClr val="B30838">
              <a:alpha val="75000"/>
            </a:srgbClr>
          </a:solidFill>
        </p:spPr>
        <p:txBody>
          <a:bodyPr vert="horz" lIns="7200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marL="0" marR="0" lvl="1" indent="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bg1"/>
              </a:solidFill>
              <a:effectLst/>
              <a:uLnTx/>
              <a:uFillTx/>
              <a:latin typeface="MS Reference Sans Serif"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MS Reference Sans Serif" panose="020B0604030504040204" pitchFamily="34" charset="0"/>
              </a:rPr>
              <a:t>A cacao factory received 100 tons of certified cacao beans and sold 135 tons of cacao liquor to the chocolate manufacturer that the liquor was certified.  Conversion factor of  cacao beans to cacao liquor are approximately     1 : 0.82</a:t>
            </a:r>
          </a:p>
        </p:txBody>
      </p:sp>
      <p:sp>
        <p:nvSpPr>
          <p:cNvPr id="8" name="Content Placeholder 14">
            <a:extLst>
              <a:ext uri="{FF2B5EF4-FFF2-40B4-BE49-F238E27FC236}">
                <a16:creationId xmlns:a16="http://schemas.microsoft.com/office/drawing/2014/main" id="{783D9EE1-013D-4A98-BD0C-783830491C8D}"/>
              </a:ext>
            </a:extLst>
          </p:cNvPr>
          <p:cNvSpPr txBox="1">
            <a:spLocks/>
          </p:cNvSpPr>
          <p:nvPr/>
        </p:nvSpPr>
        <p:spPr>
          <a:xfrm>
            <a:off x="9013716" y="1558402"/>
            <a:ext cx="2706009" cy="3658717"/>
          </a:xfrm>
          <a:prstGeom prst="rect">
            <a:avLst/>
          </a:prstGeom>
          <a:solidFill>
            <a:srgbClr val="B30838">
              <a:alpha val="50000"/>
            </a:srgbClr>
          </a:solidFill>
        </p:spPr>
        <p:txBody>
          <a:bodyPr vert="horz" lIns="7200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marL="0" marR="0" lvl="1" indent="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MS Reference Sans Serif" panose="020B0604030504040204" pitchFamily="34" charset="0"/>
              </a:rPr>
              <a:t> </a:t>
            </a:r>
          </a:p>
          <a:p>
            <a:pPr marL="0" marR="0" lvl="1" indent="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600" i="0">
              <a:solidFill>
                <a:schemeClr val="bg1"/>
              </a:solidFill>
              <a:latin typeface="MS Reference Sans Serif"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MS Reference Sans Serif" panose="020B0604030504040204" pitchFamily="34" charset="0"/>
              </a:rPr>
              <a:t>In a juice factory, there are migrant workers, whose documents were retained by the operator to ensure that they work 12 hours per day during the peak production season.</a:t>
            </a:r>
          </a:p>
        </p:txBody>
      </p:sp>
      <p:sp>
        <p:nvSpPr>
          <p:cNvPr id="9" name="Marcador de contenido 1">
            <a:extLst>
              <a:ext uri="{FF2B5EF4-FFF2-40B4-BE49-F238E27FC236}">
                <a16:creationId xmlns:a16="http://schemas.microsoft.com/office/drawing/2014/main" id="{D151CB57-FEFD-43BC-AB6C-E5E74A9AA18D}"/>
              </a:ext>
            </a:extLst>
          </p:cNvPr>
          <p:cNvSpPr txBox="1">
            <a:spLocks/>
          </p:cNvSpPr>
          <p:nvPr/>
        </p:nvSpPr>
        <p:spPr>
          <a:xfrm>
            <a:off x="2596068" y="1558405"/>
            <a:ext cx="2564069" cy="3658717"/>
          </a:xfrm>
          <a:prstGeom prst="rect">
            <a:avLst/>
          </a:prstGeom>
          <a:solidFill>
            <a:srgbClr val="B30838"/>
          </a:solidFill>
        </p:spPr>
        <p:txBody>
          <a:bodyPr vert="horz" lIns="7200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marL="0" marR="0" lvl="1" indent="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bg1"/>
              </a:solidFill>
              <a:effectLst/>
              <a:uLnTx/>
              <a:uFillTx/>
              <a:latin typeface="MS Reference Sans Serif"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MS Reference Sans Serif" panose="020B0604030504040204" pitchFamily="34" charset="0"/>
              </a:rPr>
              <a:t>An operator uses the same kind of sack to store coffee beans from certified farms and from non-certified farms, without any kind of identification. Moreover, they are stored in the same warehouse, in no particular order and without segregation.</a:t>
            </a:r>
          </a:p>
          <a:p>
            <a:pPr marL="0" marR="0" lvl="0" indent="0" algn="ctr" defTabSz="914400" rtl="0" eaLnBrk="1" fontAlgn="auto" latinLnBrk="0" hangingPunct="1">
              <a:lnSpc>
                <a:spcPct val="120000"/>
              </a:lnSpc>
              <a:spcBef>
                <a:spcPts val="600"/>
              </a:spcBef>
              <a:spcAft>
                <a:spcPts val="1200"/>
              </a:spcAft>
              <a:buClrTx/>
              <a:buSzTx/>
              <a:buFont typeface="Arial" panose="020B0604020202020204" pitchFamily="34" charset="0"/>
              <a:buChar char="​"/>
              <a:tabLst/>
              <a:defRPr/>
            </a:pPr>
            <a:endParaRPr kumimoji="0" lang="en-US" sz="1600" b="0" i="1" u="none" strike="noStrike" kern="1200" cap="none" spc="0" normalizeH="0" baseline="0" noProof="0" dirty="0">
              <a:ln>
                <a:noFill/>
              </a:ln>
              <a:solidFill>
                <a:schemeClr val="bg1"/>
              </a:solidFill>
              <a:effectLst/>
              <a:uLnTx/>
              <a:uFillTx/>
              <a:latin typeface="MS Reference Sans Serif" panose="020B0604030504040204" pitchFamily="34" charset="0"/>
            </a:endParaRPr>
          </a:p>
        </p:txBody>
      </p:sp>
      <p:pic>
        <p:nvPicPr>
          <p:cNvPr id="1026" name="Picture 2" descr="Coffee, Beans, Sack, Burlap, Colombia, Bag, Coffee Bean">
            <a:extLst>
              <a:ext uri="{FF2B5EF4-FFF2-40B4-BE49-F238E27FC236}">
                <a16:creationId xmlns:a16="http://schemas.microsoft.com/office/drawing/2014/main" id="{3CAC3FC0-23F2-495B-B462-BB15831048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910" y="4670355"/>
            <a:ext cx="1648013" cy="1093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s, Cocoa, Cacao, Delicious, Cocoa Nibs, Cocoa Bean">
            <a:extLst>
              <a:ext uri="{FF2B5EF4-FFF2-40B4-BE49-F238E27FC236}">
                <a16:creationId xmlns:a16="http://schemas.microsoft.com/office/drawing/2014/main" id="{3F430939-6B14-40C0-81BE-A8C2FDE2A5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623"/>
          <a:stretch/>
        </p:blipFill>
        <p:spPr bwMode="auto">
          <a:xfrm>
            <a:off x="6276940" y="4670359"/>
            <a:ext cx="1648013" cy="109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range Tree, Oranges, Tree, Fruit, Citrus, Food">
            <a:extLst>
              <a:ext uri="{FF2B5EF4-FFF2-40B4-BE49-F238E27FC236}">
                <a16:creationId xmlns:a16="http://schemas.microsoft.com/office/drawing/2014/main" id="{47A5A015-133C-42B2-B2FF-A09AB70BB1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6576" y="4670356"/>
            <a:ext cx="1640288" cy="109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5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355" y="2832705"/>
            <a:ext cx="1915200" cy="1915200"/>
          </a:xfrm>
          <a:prstGeom prst="rect">
            <a:avLst/>
          </a:prstGeom>
        </p:spPr>
      </p:pic>
      <p:sp>
        <p:nvSpPr>
          <p:cNvPr id="2" name="Title 1"/>
          <p:cNvSpPr>
            <a:spLocks noGrp="1"/>
          </p:cNvSpPr>
          <p:nvPr>
            <p:ph type="title" idx="4294967295"/>
          </p:nvPr>
        </p:nvSpPr>
        <p:spPr>
          <a:xfrm>
            <a:off x="2493818" y="520700"/>
            <a:ext cx="9205913" cy="377825"/>
          </a:xfrm>
        </p:spPr>
        <p:txBody>
          <a:bodyPr>
            <a:normAutofit fontScale="90000"/>
          </a:bodyPr>
          <a:lstStyle/>
          <a:p>
            <a:r>
              <a:rPr lang="en-GB" dirty="0"/>
              <a:t>Minor non-conformance</a:t>
            </a:r>
          </a:p>
        </p:txBody>
      </p:sp>
      <p:sp>
        <p:nvSpPr>
          <p:cNvPr id="6" name="Rectangle 2"/>
          <p:cNvSpPr txBox="1">
            <a:spLocks noChangeArrowheads="1"/>
          </p:cNvSpPr>
          <p:nvPr/>
        </p:nvSpPr>
        <p:spPr>
          <a:xfrm>
            <a:off x="2493818" y="1207820"/>
            <a:ext cx="7802831" cy="544830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50000"/>
              </a:spcBef>
              <a:spcAft>
                <a:spcPts val="1200"/>
              </a:spcAft>
            </a:pPr>
            <a:r>
              <a:rPr lang="en-GB" sz="2400" dirty="0"/>
              <a:t>Violation that does not result in fundamental failure to achieve the central objective of the standard;</a:t>
            </a:r>
          </a:p>
          <a:p>
            <a:pPr>
              <a:lnSpc>
                <a:spcPct val="150000"/>
              </a:lnSpc>
              <a:spcBef>
                <a:spcPct val="50000"/>
              </a:spcBef>
              <a:spcAft>
                <a:spcPts val="1200"/>
              </a:spcAft>
            </a:pPr>
            <a:r>
              <a:rPr lang="en-GB" sz="2400" dirty="0"/>
              <a:t>Non-conformance on a system level, that does not directly endanger actual performance;</a:t>
            </a:r>
          </a:p>
          <a:p>
            <a:pPr>
              <a:lnSpc>
                <a:spcPct val="150000"/>
              </a:lnSpc>
              <a:spcBef>
                <a:spcPct val="50000"/>
              </a:spcBef>
              <a:spcAft>
                <a:spcPts val="1200"/>
              </a:spcAft>
            </a:pPr>
            <a:r>
              <a:rPr lang="en-GB" sz="2400" dirty="0"/>
              <a:t>Single error, exceptional, non-systematic;</a:t>
            </a:r>
          </a:p>
          <a:p>
            <a:pPr>
              <a:lnSpc>
                <a:spcPct val="150000"/>
              </a:lnSpc>
              <a:spcBef>
                <a:spcPct val="50000"/>
              </a:spcBef>
              <a:spcAft>
                <a:spcPts val="1200"/>
              </a:spcAft>
            </a:pPr>
            <a:r>
              <a:rPr lang="en-GB" sz="2400" dirty="0"/>
              <a:t>Impacts are limited in temporal and spatial scale.</a:t>
            </a:r>
            <a:endParaRPr lang="en-GB" sz="2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8639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1734" y="2749578"/>
            <a:ext cx="1915200" cy="1915200"/>
          </a:xfrm>
          <a:prstGeom prst="rect">
            <a:avLst/>
          </a:prstGeom>
        </p:spPr>
      </p:pic>
      <p:sp>
        <p:nvSpPr>
          <p:cNvPr id="2" name="Title 1"/>
          <p:cNvSpPr>
            <a:spLocks noGrp="1"/>
          </p:cNvSpPr>
          <p:nvPr>
            <p:ph type="title" idx="4294967295"/>
          </p:nvPr>
        </p:nvSpPr>
        <p:spPr>
          <a:xfrm>
            <a:off x="2576203" y="520700"/>
            <a:ext cx="9205913" cy="377825"/>
          </a:xfrm>
        </p:spPr>
        <p:txBody>
          <a:bodyPr>
            <a:normAutofit fontScale="90000"/>
          </a:bodyPr>
          <a:lstStyle/>
          <a:p>
            <a:r>
              <a:rPr lang="en-GB" dirty="0"/>
              <a:t>Minor non-conformance</a:t>
            </a:r>
          </a:p>
        </p:txBody>
      </p:sp>
      <p:sp>
        <p:nvSpPr>
          <p:cNvPr id="6" name="Rectangle 2"/>
          <p:cNvSpPr txBox="1">
            <a:spLocks noChangeArrowheads="1"/>
          </p:cNvSpPr>
          <p:nvPr/>
        </p:nvSpPr>
        <p:spPr>
          <a:xfrm>
            <a:off x="2576203" y="1202103"/>
            <a:ext cx="8077200" cy="501015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50000"/>
              </a:spcBef>
              <a:spcAft>
                <a:spcPts val="1200"/>
              </a:spcAft>
            </a:pPr>
            <a:r>
              <a:rPr lang="en-GB" sz="2400" dirty="0"/>
              <a:t>Minor non-conformance will result in minor Non-Conformity Report (NCR)</a:t>
            </a:r>
          </a:p>
          <a:p>
            <a:pPr>
              <a:lnSpc>
                <a:spcPct val="150000"/>
              </a:lnSpc>
              <a:spcBef>
                <a:spcPct val="50000"/>
              </a:spcBef>
              <a:spcAft>
                <a:spcPts val="1200"/>
              </a:spcAft>
            </a:pPr>
            <a:r>
              <a:rPr lang="en-GB" sz="2400" dirty="0"/>
              <a:t>Minor NCR can have a maximum timeline of </a:t>
            </a:r>
            <a:r>
              <a:rPr lang="en-GB" sz="2400" b="1" dirty="0"/>
              <a:t>15 months</a:t>
            </a:r>
            <a:r>
              <a:rPr lang="en-GB" sz="2400" dirty="0"/>
              <a:t> (it can be prolonged up to another one year)</a:t>
            </a:r>
          </a:p>
          <a:p>
            <a:pPr>
              <a:lnSpc>
                <a:spcPct val="150000"/>
              </a:lnSpc>
              <a:spcBef>
                <a:spcPct val="50000"/>
              </a:spcBef>
              <a:spcAft>
                <a:spcPts val="1200"/>
              </a:spcAft>
            </a:pPr>
            <a:r>
              <a:rPr lang="en-GB" sz="2400" dirty="0"/>
              <a:t>When minor NCR is not met, it can be kept open or upgraded to Major NCR, but shall be closed before next certification audit</a:t>
            </a:r>
          </a:p>
        </p:txBody>
      </p:sp>
    </p:spTree>
    <p:extLst>
      <p:ext uri="{BB962C8B-B14F-4D97-AF65-F5344CB8AC3E}">
        <p14:creationId xmlns:p14="http://schemas.microsoft.com/office/powerpoint/2010/main" val="146272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p:cNvSpPr/>
          <p:nvPr/>
        </p:nvSpPr>
        <p:spPr>
          <a:xfrm>
            <a:off x="3007692" y="1269775"/>
            <a:ext cx="4977355" cy="792088"/>
          </a:xfrm>
          <a:prstGeom prst="homePlate">
            <a:avLst>
              <a:gd name="adj" fmla="val 17595"/>
            </a:avLst>
          </a:prstGeom>
          <a:solidFill>
            <a:srgbClr val="005C4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Pentagon 4"/>
          <p:cNvSpPr/>
          <p:nvPr/>
        </p:nvSpPr>
        <p:spPr>
          <a:xfrm>
            <a:off x="1135484" y="1269775"/>
            <a:ext cx="2693701" cy="792088"/>
          </a:xfrm>
          <a:prstGeom prst="homePlate">
            <a:avLst>
              <a:gd name="adj" fmla="val 17595"/>
            </a:avLst>
          </a:prstGeom>
          <a:solidFill>
            <a:srgbClr val="00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5C40"/>
              </a:solidFill>
              <a:effectLst/>
              <a:uLnTx/>
              <a:uFillTx/>
              <a:latin typeface="Calibri" panose="020F0502020204030204"/>
              <a:ea typeface="+mn-ea"/>
              <a:cs typeface="+mn-cs"/>
            </a:endParaRPr>
          </a:p>
        </p:txBody>
      </p:sp>
      <p:sp>
        <p:nvSpPr>
          <p:cNvPr id="6" name="Rectangle 5"/>
          <p:cNvSpPr/>
          <p:nvPr/>
        </p:nvSpPr>
        <p:spPr>
          <a:xfrm>
            <a:off x="1212316" y="1496542"/>
            <a:ext cx="225715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MS Reference Sans Serif" panose="020B0604030504040204" pitchFamily="34" charset="0"/>
              </a:rPr>
              <a:t>RA-CoC-Policy-Jul15</a:t>
            </a:r>
            <a:endParaRPr kumimoji="0" lang="en-GB"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endParaRPr>
          </a:p>
        </p:txBody>
      </p:sp>
      <p:sp>
        <p:nvSpPr>
          <p:cNvPr id="7" name="Rectangle 6"/>
          <p:cNvSpPr/>
          <p:nvPr/>
        </p:nvSpPr>
        <p:spPr>
          <a:xfrm>
            <a:off x="3906017" y="1342653"/>
            <a:ext cx="393501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mn-cs"/>
              </a:rPr>
              <a:t>Policy for </a:t>
            </a:r>
            <a:r>
              <a:rPr kumimoji="0" lang="et-EE" sz="1600" b="1"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mn-cs"/>
              </a:rPr>
              <a:t>Chain of Custody Certification</a:t>
            </a:r>
            <a:endParaRPr kumimoji="0" lang="en-GB" sz="1600" b="1"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mn-cs"/>
            </a:endParaRPr>
          </a:p>
        </p:txBody>
      </p:sp>
      <p:sp>
        <p:nvSpPr>
          <p:cNvPr id="8" name="TextBox 7"/>
          <p:cNvSpPr txBox="1"/>
          <p:nvPr/>
        </p:nvSpPr>
        <p:spPr>
          <a:xfrm>
            <a:off x="8103616" y="1487031"/>
            <a:ext cx="31258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V</a:t>
            </a:r>
            <a:r>
              <a:rPr kumimoji="0" lang="en-US" sz="1600" b="0" i="0" u="none" strike="noStrike" kern="1200" cap="none" spc="0" normalizeH="0" baseline="0" noProof="0" dirty="0" err="1">
                <a:ln>
                  <a:noFill/>
                </a:ln>
                <a:solidFill>
                  <a:prstClr val="black"/>
                </a:solidFill>
                <a:effectLst/>
                <a:uLnTx/>
                <a:uFillTx/>
                <a:latin typeface="MS Reference Sans Serif" panose="020B0604030504040204" pitchFamily="34" charset="0"/>
                <a:ea typeface="+mn-ea"/>
                <a:cs typeface="+mn-cs"/>
              </a:rPr>
              <a:t>er</a:t>
            </a: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sion</a:t>
            </a:r>
            <a:r>
              <a:rPr kumimoji="0" lang="en-US"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 </a:t>
            </a: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3</a:t>
            </a:r>
            <a:r>
              <a:rPr kumimoji="0" lang="en-US"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 </a:t>
            </a: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presently valid</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Pentagon 8"/>
          <p:cNvSpPr/>
          <p:nvPr/>
        </p:nvSpPr>
        <p:spPr>
          <a:xfrm>
            <a:off x="3007692" y="2349895"/>
            <a:ext cx="4977355" cy="792088"/>
          </a:xfrm>
          <a:prstGeom prst="homePlate">
            <a:avLst>
              <a:gd name="adj" fmla="val 17595"/>
            </a:avLst>
          </a:prstGeom>
          <a:solidFill>
            <a:srgbClr val="91B11B">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Pentagon 9"/>
          <p:cNvSpPr/>
          <p:nvPr/>
        </p:nvSpPr>
        <p:spPr>
          <a:xfrm>
            <a:off x="1135485" y="2349895"/>
            <a:ext cx="2770532" cy="792088"/>
          </a:xfrm>
          <a:prstGeom prst="homePlate">
            <a:avLst>
              <a:gd name="adj" fmla="val 17595"/>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5C40"/>
              </a:solidFill>
              <a:effectLst/>
              <a:uLnTx/>
              <a:uFillTx/>
              <a:latin typeface="Calibri" panose="020F0502020204030204"/>
              <a:ea typeface="+mn-ea"/>
              <a:cs typeface="+mn-cs"/>
            </a:endParaRPr>
          </a:p>
        </p:txBody>
      </p:sp>
      <p:sp>
        <p:nvSpPr>
          <p:cNvPr id="11" name="Rectangle 10"/>
          <p:cNvSpPr/>
          <p:nvPr/>
        </p:nvSpPr>
        <p:spPr>
          <a:xfrm>
            <a:off x="1212316" y="2576662"/>
            <a:ext cx="261687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rPr>
              <a:t>RA-CoC-Standard-Jul15</a:t>
            </a:r>
            <a:endParaRPr kumimoji="0" lang="en-GB"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endParaRPr>
          </a:p>
        </p:txBody>
      </p:sp>
      <p:sp>
        <p:nvSpPr>
          <p:cNvPr id="12" name="Rectangle 11"/>
          <p:cNvSpPr/>
          <p:nvPr/>
        </p:nvSpPr>
        <p:spPr>
          <a:xfrm>
            <a:off x="3947755" y="2422773"/>
            <a:ext cx="3893276" cy="584775"/>
          </a:xfrm>
          <a:prstGeom prst="rect">
            <a:avLst/>
          </a:prstGeom>
        </p:spPr>
        <p:txBody>
          <a:bodyPr wrap="square">
            <a:spAutoFit/>
          </a:bodyPr>
          <a:lstStyle/>
          <a:p>
            <a:pPr lvl="0">
              <a:defRPr/>
            </a:pPr>
            <a:r>
              <a:rPr lang="en-US" sz="1600" b="1">
                <a:solidFill>
                  <a:prstClr val="white"/>
                </a:solidFill>
                <a:latin typeface="MS Reference Sans Serif" panose="020B0604030504040204" pitchFamily="34" charset="0"/>
              </a:rPr>
              <a:t>Standard for </a:t>
            </a:r>
            <a:r>
              <a:rPr lang="et-EE" sz="1600" b="1">
                <a:solidFill>
                  <a:prstClr val="white"/>
                </a:solidFill>
                <a:latin typeface="MS Reference Sans Serif" panose="020B0604030504040204" pitchFamily="34" charset="0"/>
              </a:rPr>
              <a:t>Chain of Custody Certification</a:t>
            </a:r>
            <a:endParaRPr lang="en-GB" sz="1600" b="1">
              <a:solidFill>
                <a:prstClr val="white"/>
              </a:solidFill>
              <a:latin typeface="MS Reference Sans Serif" panose="020B0604030504040204" pitchFamily="34" charset="0"/>
            </a:endParaRPr>
          </a:p>
        </p:txBody>
      </p:sp>
      <p:sp>
        <p:nvSpPr>
          <p:cNvPr id="13" name="TextBox 12"/>
          <p:cNvSpPr txBox="1"/>
          <p:nvPr/>
        </p:nvSpPr>
        <p:spPr>
          <a:xfrm>
            <a:off x="8103616" y="2567151"/>
            <a:ext cx="31258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rPr>
              <a:t>V</a:t>
            </a:r>
            <a:r>
              <a:rPr kumimoji="0" lang="en-US" sz="1600" b="0" i="0" u="none" strike="noStrike" kern="1200" cap="none" spc="0" normalizeH="0" baseline="0" noProof="0" err="1">
                <a:ln>
                  <a:noFill/>
                </a:ln>
                <a:solidFill>
                  <a:prstClr val="black"/>
                </a:solidFill>
                <a:effectLst/>
                <a:uLnTx/>
                <a:uFillTx/>
                <a:latin typeface="MS Reference Sans Serif" panose="020B0604030504040204" pitchFamily="34" charset="0"/>
                <a:ea typeface="+mn-ea"/>
                <a:cs typeface="+mn-cs"/>
              </a:rPr>
              <a:t>er</a:t>
            </a:r>
            <a:r>
              <a:rPr kumimoji="0" lang="et-EE" sz="1600" b="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rPr>
              <a:t>sion</a:t>
            </a:r>
            <a:r>
              <a:rPr kumimoji="0" lang="en-US" sz="1600" b="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rPr>
              <a:t> </a:t>
            </a:r>
            <a:r>
              <a:rPr kumimoji="0" lang="et-EE" sz="1600" b="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rPr>
              <a:t>3</a:t>
            </a:r>
            <a:r>
              <a:rPr kumimoji="0" lang="en-GB" sz="1600" b="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rPr>
              <a:t> </a:t>
            </a:r>
            <a:r>
              <a:rPr kumimoji="0" lang="et-EE" sz="1600" b="0" i="0" u="none" strike="noStrike" kern="1200" cap="none" spc="0" normalizeH="0" baseline="0" noProof="0">
                <a:ln>
                  <a:noFill/>
                </a:ln>
                <a:solidFill>
                  <a:prstClr val="black"/>
                </a:solidFill>
                <a:effectLst/>
                <a:uLnTx/>
                <a:uFillTx/>
                <a:latin typeface="MS Reference Sans Serif" panose="020B0604030504040204" pitchFamily="34" charset="0"/>
                <a:ea typeface="+mn-ea"/>
                <a:cs typeface="+mn-cs"/>
              </a:rPr>
              <a:t>presently valid</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rrow: Pentagon 13"/>
          <p:cNvSpPr/>
          <p:nvPr/>
        </p:nvSpPr>
        <p:spPr>
          <a:xfrm>
            <a:off x="3007692" y="3449469"/>
            <a:ext cx="4977355" cy="792088"/>
          </a:xfrm>
          <a:prstGeom prst="homePlate">
            <a:avLst>
              <a:gd name="adj" fmla="val 17595"/>
            </a:avLst>
          </a:prstGeom>
          <a:solidFill>
            <a:srgbClr val="B3083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Pentagon 14"/>
          <p:cNvSpPr/>
          <p:nvPr/>
        </p:nvSpPr>
        <p:spPr>
          <a:xfrm>
            <a:off x="1135485" y="3449469"/>
            <a:ext cx="2812270" cy="792088"/>
          </a:xfrm>
          <a:prstGeom prst="homePlate">
            <a:avLst>
              <a:gd name="adj" fmla="val 17595"/>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5C40"/>
              </a:solidFill>
              <a:effectLst/>
              <a:uLnTx/>
              <a:uFillTx/>
              <a:latin typeface="Calibri" panose="020F0502020204030204"/>
              <a:ea typeface="+mn-ea"/>
              <a:cs typeface="+mn-cs"/>
            </a:endParaRPr>
          </a:p>
        </p:txBody>
      </p:sp>
      <p:sp>
        <p:nvSpPr>
          <p:cNvPr id="16" name="Rectangle 15"/>
          <p:cNvSpPr/>
          <p:nvPr/>
        </p:nvSpPr>
        <p:spPr>
          <a:xfrm>
            <a:off x="1212316" y="3676236"/>
            <a:ext cx="16398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rPr>
              <a:t>RA-R-AS-5-V1</a:t>
            </a:r>
            <a:endParaRPr kumimoji="0" lang="en-GB"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endParaRPr>
          </a:p>
        </p:txBody>
      </p:sp>
      <p:sp>
        <p:nvSpPr>
          <p:cNvPr id="17" name="Rectangle 16"/>
          <p:cNvSpPr/>
          <p:nvPr/>
        </p:nvSpPr>
        <p:spPr>
          <a:xfrm>
            <a:off x="3906017" y="3666725"/>
            <a:ext cx="393501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mn-cs"/>
              </a:rPr>
              <a:t>Rules for Chain of Custody Audits</a:t>
            </a:r>
          </a:p>
        </p:txBody>
      </p:sp>
      <p:sp>
        <p:nvSpPr>
          <p:cNvPr id="18" name="TextBox 17"/>
          <p:cNvSpPr txBox="1"/>
          <p:nvPr/>
        </p:nvSpPr>
        <p:spPr>
          <a:xfrm>
            <a:off x="8103616" y="3666725"/>
            <a:ext cx="31258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Version 1 presently valid</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Arrow: Pentagon 18"/>
          <p:cNvSpPr/>
          <p:nvPr/>
        </p:nvSpPr>
        <p:spPr>
          <a:xfrm>
            <a:off x="3007692" y="4558660"/>
            <a:ext cx="4977355" cy="792088"/>
          </a:xfrm>
          <a:prstGeom prst="homePlate">
            <a:avLst>
              <a:gd name="adj" fmla="val 17595"/>
            </a:avLst>
          </a:prstGeom>
          <a:solidFill>
            <a:srgbClr val="91B11B">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Pentagon 19"/>
          <p:cNvSpPr/>
          <p:nvPr/>
        </p:nvSpPr>
        <p:spPr>
          <a:xfrm>
            <a:off x="1135485" y="4558660"/>
            <a:ext cx="2812270" cy="792088"/>
          </a:xfrm>
          <a:prstGeom prst="homePlate">
            <a:avLst>
              <a:gd name="adj" fmla="val 17595"/>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5C40"/>
              </a:solidFill>
              <a:effectLst/>
              <a:uLnTx/>
              <a:uFillTx/>
              <a:latin typeface="Calibri" panose="020F0502020204030204"/>
              <a:ea typeface="+mn-ea"/>
              <a:cs typeface="+mn-cs"/>
            </a:endParaRPr>
          </a:p>
        </p:txBody>
      </p:sp>
      <p:sp>
        <p:nvSpPr>
          <p:cNvPr id="21" name="Rectangle 20"/>
          <p:cNvSpPr/>
          <p:nvPr/>
        </p:nvSpPr>
        <p:spPr>
          <a:xfrm>
            <a:off x="1212316" y="4785427"/>
            <a:ext cx="16398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rPr>
              <a:t>RA-R-AS-3-V1</a:t>
            </a:r>
            <a:endParaRPr kumimoji="0" lang="en-GB"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endParaRPr>
          </a:p>
        </p:txBody>
      </p:sp>
      <p:sp>
        <p:nvSpPr>
          <p:cNvPr id="22" name="Rectangle 21"/>
          <p:cNvSpPr/>
          <p:nvPr/>
        </p:nvSpPr>
        <p:spPr>
          <a:xfrm>
            <a:off x="3947755" y="4785427"/>
            <a:ext cx="389327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mn-cs"/>
              </a:rPr>
              <a:t>Rules for Auditor Competence</a:t>
            </a:r>
          </a:p>
        </p:txBody>
      </p:sp>
      <p:sp>
        <p:nvSpPr>
          <p:cNvPr id="23" name="TextBox 22"/>
          <p:cNvSpPr txBox="1"/>
          <p:nvPr/>
        </p:nvSpPr>
        <p:spPr>
          <a:xfrm>
            <a:off x="8103616" y="4775916"/>
            <a:ext cx="31258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Version </a:t>
            </a:r>
            <a:r>
              <a:rPr kumimoji="0" lang="en-GB"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1</a:t>
            </a: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 presently valid</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Pentagon 23"/>
          <p:cNvSpPr/>
          <p:nvPr/>
        </p:nvSpPr>
        <p:spPr>
          <a:xfrm>
            <a:off x="3007692" y="5681717"/>
            <a:ext cx="4977355" cy="792088"/>
          </a:xfrm>
          <a:prstGeom prst="homePlate">
            <a:avLst>
              <a:gd name="adj" fmla="val 17595"/>
            </a:avLst>
          </a:prstGeom>
          <a:solidFill>
            <a:srgbClr val="005C4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Pentagon 24"/>
          <p:cNvSpPr/>
          <p:nvPr/>
        </p:nvSpPr>
        <p:spPr>
          <a:xfrm>
            <a:off x="1135485" y="5681717"/>
            <a:ext cx="2770532" cy="792088"/>
          </a:xfrm>
          <a:prstGeom prst="homePlate">
            <a:avLst>
              <a:gd name="adj" fmla="val 17595"/>
            </a:avLst>
          </a:prstGeom>
          <a:solidFill>
            <a:srgbClr val="00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91B11B"/>
              </a:solidFill>
              <a:effectLst/>
              <a:uLnTx/>
              <a:uFillTx/>
              <a:latin typeface="Calibri" panose="020F0502020204030204"/>
              <a:ea typeface="+mn-ea"/>
              <a:cs typeface="+mn-cs"/>
            </a:endParaRPr>
          </a:p>
        </p:txBody>
      </p:sp>
      <p:sp>
        <p:nvSpPr>
          <p:cNvPr id="26" name="Rectangle 25"/>
          <p:cNvSpPr/>
          <p:nvPr/>
        </p:nvSpPr>
        <p:spPr>
          <a:xfrm>
            <a:off x="1212316" y="5908484"/>
            <a:ext cx="16398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rPr>
              <a:t>RA-R-AS-1-V1</a:t>
            </a:r>
            <a:endParaRPr kumimoji="0" lang="en-GB" sz="1600" b="0" i="0" u="none" strike="noStrike" kern="1200" cap="none" spc="0" normalizeH="0" baseline="0" noProof="0" dirty="0">
              <a:ln>
                <a:noFill/>
              </a:ln>
              <a:solidFill>
                <a:srgbClr val="FFFFFF"/>
              </a:solidFill>
              <a:effectLst/>
              <a:uLnTx/>
              <a:uFillTx/>
              <a:latin typeface="MS Reference Sans Serif" panose="020B0604030504040204" pitchFamily="34" charset="0"/>
              <a:ea typeface="+mn-ea"/>
              <a:cs typeface="+mn-cs"/>
            </a:endParaRPr>
          </a:p>
        </p:txBody>
      </p:sp>
      <p:sp>
        <p:nvSpPr>
          <p:cNvPr id="27" name="Rectangle 26"/>
          <p:cNvSpPr/>
          <p:nvPr/>
        </p:nvSpPr>
        <p:spPr>
          <a:xfrm>
            <a:off x="4024586" y="5744151"/>
            <a:ext cx="38164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mn-cs"/>
              </a:rPr>
              <a:t>Rules for the authorisation of certification bodies</a:t>
            </a:r>
          </a:p>
        </p:txBody>
      </p:sp>
      <p:sp>
        <p:nvSpPr>
          <p:cNvPr id="28" name="TextBox 27"/>
          <p:cNvSpPr txBox="1"/>
          <p:nvPr/>
        </p:nvSpPr>
        <p:spPr>
          <a:xfrm>
            <a:off x="8140615" y="5939824"/>
            <a:ext cx="38911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Version 1</a:t>
            </a:r>
            <a:r>
              <a:rPr kumimoji="0" lang="en-GB"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 </a:t>
            </a:r>
            <a:r>
              <a:rPr kumimoji="0" lang="et-EE"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presently valid</a:t>
            </a:r>
            <a:r>
              <a:rPr kumimoji="0" lang="en-US" sz="1600" b="0" i="0" u="none" strike="noStrike" kern="1200" cap="none" spc="0" normalizeH="0" baseline="0" noProof="0" dirty="0">
                <a:ln>
                  <a:noFill/>
                </a:ln>
                <a:solidFill>
                  <a:prstClr val="black"/>
                </a:solidFill>
                <a:effectLst/>
                <a:uLnTx/>
                <a:uFillTx/>
                <a:latin typeface="MS Reference Sans Serif" panose="020B0604030504040204" pitchFamily="34" charset="0"/>
                <a:ea typeface="+mn-ea"/>
                <a:cs typeface="+mn-cs"/>
              </a:rPr>
              <a: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itle 1">
            <a:extLst>
              <a:ext uri="{FF2B5EF4-FFF2-40B4-BE49-F238E27FC236}">
                <a16:creationId xmlns:a16="http://schemas.microsoft.com/office/drawing/2014/main" id="{62E098C9-24A5-4595-B10C-F632B293C725}"/>
              </a:ext>
            </a:extLst>
          </p:cNvPr>
          <p:cNvSpPr>
            <a:spLocks noGrp="1"/>
          </p:cNvSpPr>
          <p:nvPr>
            <p:ph type="title" idx="4294967295"/>
          </p:nvPr>
        </p:nvSpPr>
        <p:spPr>
          <a:xfrm>
            <a:off x="2482334" y="506631"/>
            <a:ext cx="9205913" cy="377825"/>
          </a:xfrm>
        </p:spPr>
        <p:txBody>
          <a:bodyPr>
            <a:normAutofit fontScale="90000"/>
          </a:bodyPr>
          <a:lstStyle/>
          <a:p>
            <a:r>
              <a:rPr lang="en-US" dirty="0"/>
              <a:t>RA SAS </a:t>
            </a:r>
            <a:r>
              <a:rPr lang="en-GB" dirty="0"/>
              <a:t>valid standards</a:t>
            </a:r>
          </a:p>
        </p:txBody>
      </p:sp>
    </p:spTree>
    <p:extLst>
      <p:ext uri="{BB962C8B-B14F-4D97-AF65-F5344CB8AC3E}">
        <p14:creationId xmlns:p14="http://schemas.microsoft.com/office/powerpoint/2010/main" val="2391442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6D2C-12DE-4D86-B7DD-1B5309968FD4}"/>
              </a:ext>
            </a:extLst>
          </p:cNvPr>
          <p:cNvSpPr>
            <a:spLocks noGrp="1"/>
          </p:cNvSpPr>
          <p:nvPr>
            <p:ph type="title" idx="4294967295"/>
          </p:nvPr>
        </p:nvSpPr>
        <p:spPr>
          <a:xfrm>
            <a:off x="2493818" y="539943"/>
            <a:ext cx="9205913" cy="377825"/>
          </a:xfrm>
        </p:spPr>
        <p:txBody>
          <a:bodyPr>
            <a:normAutofit fontScale="90000"/>
          </a:bodyPr>
          <a:lstStyle/>
          <a:p>
            <a:r>
              <a:rPr lang="en-GB"/>
              <a:t>Examples of minor nonconformities</a:t>
            </a:r>
          </a:p>
        </p:txBody>
      </p:sp>
      <p:sp>
        <p:nvSpPr>
          <p:cNvPr id="7" name="Content Placeholder 13">
            <a:extLst>
              <a:ext uri="{FF2B5EF4-FFF2-40B4-BE49-F238E27FC236}">
                <a16:creationId xmlns:a16="http://schemas.microsoft.com/office/drawing/2014/main" id="{8B596A1B-E5DB-4B8B-A505-10030FDAF1D2}"/>
              </a:ext>
            </a:extLst>
          </p:cNvPr>
          <p:cNvSpPr txBox="1">
            <a:spLocks/>
          </p:cNvSpPr>
          <p:nvPr/>
        </p:nvSpPr>
        <p:spPr>
          <a:xfrm>
            <a:off x="5909037" y="1558404"/>
            <a:ext cx="2706009" cy="3658717"/>
          </a:xfrm>
          <a:prstGeom prst="rect">
            <a:avLst/>
          </a:prstGeom>
          <a:solidFill>
            <a:srgbClr val="B30838">
              <a:alpha val="75000"/>
            </a:srgbClr>
          </a:solidFill>
        </p:spPr>
        <p:txBody>
          <a:bodyPr vert="horz" lIns="7200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1" algn="ctr">
              <a:defRPr/>
            </a:pPr>
            <a:endParaRPr lang="en-GB" sz="1600" i="0" dirty="0">
              <a:solidFill>
                <a:schemeClr val="bg1"/>
              </a:solidFill>
              <a:latin typeface="MS Reference Sans Serif" panose="020B0604030504040204" pitchFamily="34" charset="0"/>
            </a:endParaRPr>
          </a:p>
          <a:p>
            <a:pPr lvl="1" algn="ctr">
              <a:defRPr/>
            </a:pPr>
            <a:r>
              <a:rPr lang="en-GB" sz="1600" i="0" dirty="0">
                <a:solidFill>
                  <a:schemeClr val="bg1"/>
                </a:solidFill>
                <a:latin typeface="MS Reference Sans Serif" panose="020B0604030504040204" pitchFamily="34" charset="0"/>
              </a:rPr>
              <a:t>There is a document in which the receipt of product from a flower packing plant does not specify whether the product comes from a certified or a non-certified farm. It is argued that the person in charge knows which farms are certified and which ones are not.</a:t>
            </a:r>
            <a:endParaRPr kumimoji="0" lang="en-US" sz="1600" b="0" i="0" u="none" strike="noStrike" kern="1200" cap="none" spc="0" normalizeH="0" baseline="0" noProof="0" dirty="0">
              <a:ln>
                <a:noFill/>
              </a:ln>
              <a:solidFill>
                <a:schemeClr val="bg1"/>
              </a:solidFill>
              <a:effectLst/>
              <a:uLnTx/>
              <a:uFillTx/>
              <a:latin typeface="MS Reference Sans Serif" panose="020B0604030504040204" pitchFamily="34" charset="0"/>
            </a:endParaRPr>
          </a:p>
        </p:txBody>
      </p:sp>
      <p:sp>
        <p:nvSpPr>
          <p:cNvPr id="8" name="Content Placeholder 14">
            <a:extLst>
              <a:ext uri="{FF2B5EF4-FFF2-40B4-BE49-F238E27FC236}">
                <a16:creationId xmlns:a16="http://schemas.microsoft.com/office/drawing/2014/main" id="{783D9EE1-013D-4A98-BD0C-783830491C8D}"/>
              </a:ext>
            </a:extLst>
          </p:cNvPr>
          <p:cNvSpPr txBox="1">
            <a:spLocks/>
          </p:cNvSpPr>
          <p:nvPr/>
        </p:nvSpPr>
        <p:spPr>
          <a:xfrm>
            <a:off x="9205913" y="1558405"/>
            <a:ext cx="2706009" cy="3658717"/>
          </a:xfrm>
          <a:prstGeom prst="rect">
            <a:avLst/>
          </a:prstGeom>
          <a:solidFill>
            <a:srgbClr val="B30838">
              <a:alpha val="50000"/>
            </a:srgbClr>
          </a:solidFill>
        </p:spPr>
        <p:txBody>
          <a:bodyPr vert="horz" lIns="7200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1" algn="ctr">
              <a:defRPr/>
            </a:pPr>
            <a:r>
              <a:rPr kumimoji="0" lang="en-US" sz="1600" b="0" i="0" u="none" strike="noStrike" kern="1200" cap="none" spc="0" normalizeH="0" baseline="0" noProof="0" dirty="0">
                <a:ln>
                  <a:noFill/>
                </a:ln>
                <a:solidFill>
                  <a:schemeClr val="bg1"/>
                </a:solidFill>
                <a:effectLst/>
                <a:uLnTx/>
                <a:uFillTx/>
                <a:latin typeface="MS Reference Sans Serif" panose="020B0604030504040204" pitchFamily="34" charset="0"/>
              </a:rPr>
              <a:t> </a:t>
            </a:r>
          </a:p>
          <a:p>
            <a:pPr lvl="1" algn="ctr">
              <a:defRPr/>
            </a:pPr>
            <a:r>
              <a:rPr lang="en-GB" sz="1600" i="0" dirty="0">
                <a:solidFill>
                  <a:srgbClr val="FFFFFF"/>
                </a:solidFill>
                <a:latin typeface="MS Reference Sans Serif" panose="020B0604030504040204" pitchFamily="34" charset="0"/>
              </a:rPr>
              <a:t>The manager of a packaging plant presents a claim indicating that she complies with the country’s social and environmental requirements, but she mentions that they do not have an environmental impact assessment authorized by the environmental ministry.</a:t>
            </a:r>
            <a:endParaRPr kumimoji="0" lang="en-US" sz="1600" b="0" i="0" u="none" strike="noStrike" kern="1200" cap="none" spc="0" normalizeH="0" baseline="0" noProof="0" dirty="0">
              <a:ln>
                <a:noFill/>
              </a:ln>
              <a:solidFill>
                <a:srgbClr val="FFFFFF"/>
              </a:solidFill>
              <a:effectLst/>
              <a:uLnTx/>
              <a:uFillTx/>
              <a:latin typeface="MS Reference Sans Serif" panose="020B0604030504040204" pitchFamily="34" charset="0"/>
            </a:endParaRPr>
          </a:p>
        </p:txBody>
      </p:sp>
      <p:sp>
        <p:nvSpPr>
          <p:cNvPr id="9" name="Marcador de contenido 1">
            <a:extLst>
              <a:ext uri="{FF2B5EF4-FFF2-40B4-BE49-F238E27FC236}">
                <a16:creationId xmlns:a16="http://schemas.microsoft.com/office/drawing/2014/main" id="{D151CB57-FEFD-43BC-AB6C-E5E74A9AA18D}"/>
              </a:ext>
            </a:extLst>
          </p:cNvPr>
          <p:cNvSpPr txBox="1">
            <a:spLocks/>
          </p:cNvSpPr>
          <p:nvPr/>
        </p:nvSpPr>
        <p:spPr>
          <a:xfrm>
            <a:off x="2721285" y="1558405"/>
            <a:ext cx="2564069" cy="3658717"/>
          </a:xfrm>
          <a:prstGeom prst="rect">
            <a:avLst/>
          </a:prstGeom>
          <a:solidFill>
            <a:srgbClr val="B30838"/>
          </a:solidFill>
        </p:spPr>
        <p:txBody>
          <a:bodyPr vert="horz" lIns="7200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1" algn="ctr">
              <a:defRPr/>
            </a:pPr>
            <a:endParaRPr lang="en-GB" sz="1600" i="0" dirty="0">
              <a:solidFill>
                <a:schemeClr val="bg1"/>
              </a:solidFill>
              <a:latin typeface="MS Reference Sans Serif" panose="020B0604030504040204" pitchFamily="34" charset="0"/>
            </a:endParaRPr>
          </a:p>
          <a:p>
            <a:pPr lvl="1" algn="ctr">
              <a:defRPr/>
            </a:pPr>
            <a:r>
              <a:rPr lang="en-GB" sz="1600" i="0" dirty="0">
                <a:solidFill>
                  <a:schemeClr val="bg1"/>
                </a:solidFill>
                <a:latin typeface="MS Reference Sans Serif" panose="020B0604030504040204" pitchFamily="34" charset="0"/>
              </a:rPr>
              <a:t>A coffee exporter has not issued transaction certificates in the last three months, even though he has sold certified product.</a:t>
            </a:r>
          </a:p>
          <a:p>
            <a:pPr lvl="1" algn="ctr">
              <a:defRPr/>
            </a:pPr>
            <a:r>
              <a:rPr lang="en-GB" sz="1600" i="0" dirty="0">
                <a:solidFill>
                  <a:schemeClr val="bg1"/>
                </a:solidFill>
                <a:latin typeface="MS Reference Sans Serif" panose="020B0604030504040204" pitchFamily="34" charset="0"/>
              </a:rPr>
              <a:t>Before that period, he did issue certificates and these coincide with the records in the operator’s internal documentation.</a:t>
            </a:r>
            <a:endParaRPr kumimoji="0" lang="en-US" sz="1600" b="0" i="0" u="none" strike="noStrike" kern="1200" cap="none" spc="0" normalizeH="0" baseline="0" noProof="0" dirty="0">
              <a:ln>
                <a:noFill/>
              </a:ln>
              <a:solidFill>
                <a:schemeClr val="bg1"/>
              </a:solidFill>
              <a:effectLst/>
              <a:uLnTx/>
              <a:uFillTx/>
              <a:latin typeface="MS Reference Sans Serif" panose="020B0604030504040204" pitchFamily="34" charset="0"/>
            </a:endParaRPr>
          </a:p>
          <a:p>
            <a:pPr marL="0" marR="0" lvl="0" indent="0" algn="l" defTabSz="914400" rtl="0" eaLnBrk="1" fontAlgn="auto" latinLnBrk="0" hangingPunct="1">
              <a:lnSpc>
                <a:spcPct val="120000"/>
              </a:lnSpc>
              <a:spcBef>
                <a:spcPts val="600"/>
              </a:spcBef>
              <a:spcAft>
                <a:spcPts val="1200"/>
              </a:spcAft>
              <a:buClrTx/>
              <a:buSzTx/>
              <a:buFont typeface="Arial" panose="020B0604020202020204" pitchFamily="34" charset="0"/>
              <a:buChar char="​"/>
              <a:tabLst/>
              <a:defRPr/>
            </a:pPr>
            <a:endParaRPr kumimoji="0" lang="en-US" sz="1600" b="0" i="1" u="none" strike="noStrike" kern="1200" cap="none" spc="0" normalizeH="0" baseline="0" noProof="0" dirty="0">
              <a:ln>
                <a:noFill/>
              </a:ln>
              <a:solidFill>
                <a:schemeClr val="bg1"/>
              </a:solidFill>
              <a:effectLst/>
              <a:uLnTx/>
              <a:uFillTx/>
              <a:latin typeface="MS Reference Sans Serif" panose="020B0604030504040204" pitchFamily="34" charset="0"/>
            </a:endParaRPr>
          </a:p>
        </p:txBody>
      </p:sp>
      <p:pic>
        <p:nvPicPr>
          <p:cNvPr id="2050" name="Picture 2" descr="Business, Composition, Laptop, Document, Paper">
            <a:extLst>
              <a:ext uri="{FF2B5EF4-FFF2-40B4-BE49-F238E27FC236}">
                <a16:creationId xmlns:a16="http://schemas.microsoft.com/office/drawing/2014/main" id="{D0A69A47-7772-43DF-A9FE-DE9ADE4882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5397" y="5069297"/>
            <a:ext cx="1589771" cy="10598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siness, Document, Paper, Accounting, Application">
            <a:extLst>
              <a:ext uri="{FF2B5EF4-FFF2-40B4-BE49-F238E27FC236}">
                <a16:creationId xmlns:a16="http://schemas.microsoft.com/office/drawing/2014/main" id="{CC7EB8D7-8335-4E7C-9699-8DE71E27DA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7004" y="5060575"/>
            <a:ext cx="1597258" cy="10598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ctory, Warehouse, Box">
            <a:extLst>
              <a:ext uri="{FF2B5EF4-FFF2-40B4-BE49-F238E27FC236}">
                <a16:creationId xmlns:a16="http://schemas.microsoft.com/office/drawing/2014/main" id="{E4D5FAEC-812F-48EB-97C9-2799F74900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1545" y="5060575"/>
            <a:ext cx="1589771" cy="105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4441" y="490873"/>
            <a:ext cx="9205913" cy="377825"/>
          </a:xfrm>
        </p:spPr>
        <p:txBody>
          <a:bodyPr>
            <a:normAutofit fontScale="90000"/>
          </a:bodyPr>
          <a:lstStyle/>
          <a:p>
            <a:r>
              <a:rPr lang="en-GB" dirty="0"/>
              <a:t>To recap</a:t>
            </a:r>
          </a:p>
        </p:txBody>
      </p:sp>
      <p:graphicFrame>
        <p:nvGraphicFramePr>
          <p:cNvPr id="6" name="Group 2"/>
          <p:cNvGraphicFramePr>
            <a:graphicFrameLocks noGrp="1"/>
          </p:cNvGraphicFramePr>
          <p:nvPr>
            <p:ph idx="4294967295"/>
            <p:extLst>
              <p:ext uri="{D42A27DB-BD31-4B8C-83A1-F6EECF244321}">
                <p14:modId xmlns:p14="http://schemas.microsoft.com/office/powerpoint/2010/main" val="2925800396"/>
              </p:ext>
            </p:extLst>
          </p:nvPr>
        </p:nvGraphicFramePr>
        <p:xfrm>
          <a:off x="2525826" y="991077"/>
          <a:ext cx="9615202" cy="5832003"/>
        </p:xfrm>
        <a:graphic>
          <a:graphicData uri="http://schemas.openxmlformats.org/drawingml/2006/table">
            <a:tbl>
              <a:tblPr>
                <a:tableStyleId>{FABFCF23-3B69-468F-B69F-88F6DE6A72F2}</a:tableStyleId>
              </a:tblPr>
              <a:tblGrid>
                <a:gridCol w="4807601">
                  <a:extLst>
                    <a:ext uri="{9D8B030D-6E8A-4147-A177-3AD203B41FA5}">
                      <a16:colId xmlns:a16="http://schemas.microsoft.com/office/drawing/2014/main" val="20000"/>
                    </a:ext>
                  </a:extLst>
                </a:gridCol>
                <a:gridCol w="4807601">
                  <a:extLst>
                    <a:ext uri="{9D8B030D-6E8A-4147-A177-3AD203B41FA5}">
                      <a16:colId xmlns:a16="http://schemas.microsoft.com/office/drawing/2014/main" val="20001"/>
                    </a:ext>
                  </a:extLst>
                </a:gridCol>
              </a:tblGrid>
              <a:tr h="9163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u="none" strike="noStrike" cap="none" normalizeH="0" baseline="0" noProof="0" dirty="0">
                          <a:ln>
                            <a:noFill/>
                          </a:ln>
                          <a:solidFill>
                            <a:schemeClr val="bg1"/>
                          </a:solidFill>
                          <a:effectLst/>
                          <a:latin typeface="MS Reference Sans Serif" panose="020B0604030504040204" pitchFamily="34" charset="0"/>
                        </a:rPr>
                        <a:t>               Major NC</a:t>
                      </a:r>
                      <a:endParaRPr kumimoji="0" lang="en-GB" sz="2400" b="1" i="0" u="none" strike="noStrike" cap="none" normalizeH="0" baseline="0" noProof="0" dirty="0">
                        <a:ln>
                          <a:noFill/>
                        </a:ln>
                        <a:solidFill>
                          <a:schemeClr val="bg1"/>
                        </a:solidFill>
                        <a:effectLst/>
                        <a:latin typeface="MS Reference Sans Serif" panose="020B0604030504040204" pitchFamily="34" charset="0"/>
                        <a:ea typeface="宋体"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083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u="none" strike="noStrike" cap="none" normalizeH="0" baseline="0" noProof="0">
                          <a:ln>
                            <a:noFill/>
                          </a:ln>
                          <a:solidFill>
                            <a:schemeClr val="bg1"/>
                          </a:solidFill>
                          <a:effectLst/>
                          <a:latin typeface="MS Reference Sans Serif" panose="020B0604030504040204" pitchFamily="34" charset="0"/>
                        </a:rPr>
                        <a:t>                 Minor NC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0838"/>
                    </a:solidFill>
                  </a:tcPr>
                </a:tc>
                <a:extLst>
                  <a:ext uri="{0D108BD9-81ED-4DB2-BD59-A6C34878D82A}">
                    <a16:rowId xmlns:a16="http://schemas.microsoft.com/office/drawing/2014/main" val="10000"/>
                  </a:ext>
                </a:extLst>
              </a:tr>
              <a:tr h="1293446">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a:ln>
                            <a:noFill/>
                          </a:ln>
                          <a:effectLst/>
                          <a:latin typeface="MS Reference Sans Serif" panose="020B0604030504040204" pitchFamily="34" charset="0"/>
                        </a:rPr>
                        <a:t>Violation of the core elements or central purpose of standard: integrity of the product</a:t>
                      </a:r>
                      <a:endParaRPr kumimoji="0" lang="en-GB" sz="2100" b="0" i="0" u="none" strike="noStrike" cap="none" normalizeH="0" baseline="0" noProof="0">
                        <a:ln>
                          <a:noFill/>
                        </a:ln>
                        <a:solidFill>
                          <a:schemeClr val="tx1"/>
                        </a:solidFill>
                        <a:effectLst/>
                        <a:latin typeface="MS Reference Sans Serif" panose="020B0604030504040204" pitchFamily="34" charset="0"/>
                        <a:ea typeface="宋体" pitchFamily="2"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a:ln>
                            <a:noFill/>
                          </a:ln>
                          <a:effectLst/>
                          <a:latin typeface="MS Reference Sans Serif" panose="020B0604030504040204" pitchFamily="34" charset="0"/>
                        </a:rPr>
                        <a:t>Violation that does not result in fundamental failure to achieve the central objective of the standard</a:t>
                      </a:r>
                      <a:endParaRPr kumimoji="0" lang="en-GB" sz="2100" b="0" i="0" u="none" strike="noStrike" cap="none" normalizeH="0" baseline="0" noProof="0">
                        <a:ln>
                          <a:noFill/>
                        </a:ln>
                        <a:solidFill>
                          <a:schemeClr val="tx1"/>
                        </a:solidFill>
                        <a:effectLst/>
                        <a:latin typeface="MS Reference Sans Serif" panose="020B0604030504040204" pitchFamily="34" charset="0"/>
                        <a:ea typeface="宋体" pitchFamily="2"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0741">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a:ln>
                            <a:noFill/>
                          </a:ln>
                          <a:effectLst/>
                          <a:latin typeface="MS Reference Sans Serif" panose="020B0604030504040204" pitchFamily="34" charset="0"/>
                        </a:rPr>
                        <a:t>Continues over a long period of time</a:t>
                      </a:r>
                      <a:endParaRPr kumimoji="0" lang="en-GB" sz="2100" b="0" i="0" u="none" strike="noStrike" cap="none" normalizeH="0" baseline="0" noProof="0">
                        <a:ln>
                          <a:noFill/>
                        </a:ln>
                        <a:solidFill>
                          <a:schemeClr val="tx1"/>
                        </a:solidFill>
                        <a:effectLst/>
                        <a:latin typeface="MS Reference Sans Serif" panose="020B0604030504040204" pitchFamily="34" charset="0"/>
                        <a:ea typeface="宋体" pitchFamily="2"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a:ln>
                            <a:noFill/>
                          </a:ln>
                          <a:effectLst/>
                          <a:latin typeface="MS Reference Sans Serif" panose="020B0604030504040204" pitchFamily="34" charset="0"/>
                        </a:rPr>
                        <a:t>Single or temporary lapse</a:t>
                      </a:r>
                      <a:endParaRPr kumimoji="0" lang="en-GB" sz="2100" b="0" i="0" u="none" strike="noStrike" cap="none" normalizeH="0" baseline="0" noProof="0">
                        <a:ln>
                          <a:noFill/>
                        </a:ln>
                        <a:solidFill>
                          <a:schemeClr val="tx1"/>
                        </a:solidFill>
                        <a:effectLst/>
                        <a:latin typeface="MS Reference Sans Serif" panose="020B0604030504040204" pitchFamily="34" charset="0"/>
                        <a:ea typeface="宋体" pitchFamily="2"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4904">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a:ln>
                            <a:noFill/>
                          </a:ln>
                          <a:effectLst/>
                          <a:latin typeface="MS Reference Sans Serif" panose="020B0604030504040204" pitchFamily="34" charset="0"/>
                        </a:rPr>
                        <a:t>Repeated or systematic</a:t>
                      </a:r>
                      <a:endParaRPr kumimoji="0" lang="en-GB" sz="2100" b="0" i="0" u="none" strike="noStrike" cap="none" normalizeH="0" baseline="0" noProof="0">
                        <a:ln>
                          <a:noFill/>
                        </a:ln>
                        <a:solidFill>
                          <a:schemeClr val="tx1"/>
                        </a:solidFill>
                        <a:effectLst/>
                        <a:latin typeface="MS Reference Sans Serif" panose="020B0604030504040204" pitchFamily="34" charset="0"/>
                        <a:ea typeface="宋体" pitchFamily="2"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a:ln>
                            <a:noFill/>
                          </a:ln>
                          <a:effectLst/>
                          <a:latin typeface="MS Reference Sans Serif" panose="020B0604030504040204" pitchFamily="34" charset="0"/>
                        </a:rPr>
                        <a:t>Unusual and non-systematic</a:t>
                      </a:r>
                      <a:endParaRPr kumimoji="0" lang="en-GB" sz="2100" b="0" i="0" u="none" strike="noStrike" cap="none" normalizeH="0" baseline="0" noProof="0">
                        <a:ln>
                          <a:noFill/>
                        </a:ln>
                        <a:solidFill>
                          <a:schemeClr val="tx1"/>
                        </a:solidFill>
                        <a:effectLst/>
                        <a:latin typeface="MS Reference Sans Serif" panose="020B0604030504040204" pitchFamily="34" charset="0"/>
                        <a:ea typeface="宋体" pitchFamily="2"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3709">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a:ln>
                            <a:noFill/>
                          </a:ln>
                          <a:effectLst/>
                          <a:latin typeface="MS Reference Sans Serif" panose="020B0604030504040204" pitchFamily="34" charset="0"/>
                        </a:rPr>
                        <a:t>Affects a wide portion of operation (a majority of the sites of multi-site certificate)</a:t>
                      </a:r>
                    </a:p>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b="0" i="0" u="none" strike="noStrike" cap="none" normalizeH="0" baseline="0" noProof="0">
                          <a:ln>
                            <a:noFill/>
                          </a:ln>
                          <a:solidFill>
                            <a:schemeClr val="tx1"/>
                          </a:solidFill>
                          <a:effectLst/>
                          <a:latin typeface="MS Reference Sans Serif" panose="020B0604030504040204" pitchFamily="34" charset="0"/>
                          <a:ea typeface="宋体" pitchFamily="2" charset="-122"/>
                        </a:rPr>
                        <a:t>PO indifferent to solving minor: major can be raised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GB" sz="2100" u="none" strike="noStrike" cap="none" normalizeH="0" baseline="0" noProof="0" dirty="0">
                          <a:ln>
                            <a:noFill/>
                          </a:ln>
                          <a:effectLst/>
                          <a:latin typeface="MS Reference Sans Serif" panose="020B0604030504040204" pitchFamily="34" charset="0"/>
                        </a:rPr>
                        <a:t>Impacts of NC are limited in temporal and spatial scale (one site of a multi-site certificate)</a:t>
                      </a:r>
                      <a:endParaRPr kumimoji="0" lang="en-GB" sz="2100" b="0" i="0" u="sng" strike="noStrike" cap="none" normalizeH="0" baseline="0" noProof="0" dirty="0">
                        <a:ln>
                          <a:noFill/>
                        </a:ln>
                        <a:solidFill>
                          <a:schemeClr val="tx1"/>
                        </a:solidFill>
                        <a:effectLst/>
                        <a:latin typeface="MS Reference Sans Serif" panose="020B0604030504040204" pitchFamily="34" charset="0"/>
                        <a:ea typeface="宋体" pitchFamily="2"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817" y="1188239"/>
            <a:ext cx="684000" cy="684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1427" y="1188239"/>
            <a:ext cx="684000" cy="684000"/>
          </a:xfrm>
          <a:prstGeom prst="rect">
            <a:avLst/>
          </a:prstGeom>
        </p:spPr>
      </p:pic>
    </p:spTree>
    <p:extLst>
      <p:ext uri="{BB962C8B-B14F-4D97-AF65-F5344CB8AC3E}">
        <p14:creationId xmlns:p14="http://schemas.microsoft.com/office/powerpoint/2010/main" val="14328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PCon Development Week 2018, Latvia.">
            <a:extLst>
              <a:ext uri="{FF2B5EF4-FFF2-40B4-BE49-F238E27FC236}">
                <a16:creationId xmlns:a16="http://schemas.microsoft.com/office/drawing/2014/main" id="{872EBA30-5883-457D-B1D6-23802B39C081}"/>
              </a:ext>
            </a:extLst>
          </p:cNvPr>
          <p:cNvPicPr>
            <a:picLocks noChangeAspect="1" noChangeArrowheads="1"/>
          </p:cNvPicPr>
          <p:nvPr/>
        </p:nvPicPr>
        <p:blipFill rotWithShape="1">
          <a:blip r:embed="rId3">
            <a:alphaModFix amt="75000"/>
            <a:extLst>
              <a:ext uri="{28A0092B-C50C-407E-A947-70E740481C1C}">
                <a14:useLocalDpi xmlns:a14="http://schemas.microsoft.com/office/drawing/2010/main" val="0"/>
              </a:ext>
            </a:extLst>
          </a:blip>
          <a:srcRect t="12031" b="15651"/>
          <a:stretch/>
        </p:blipFill>
        <p:spPr bwMode="auto">
          <a:xfrm>
            <a:off x="0" y="1128156"/>
            <a:ext cx="12192000" cy="57085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C5C66E2D-A9E2-478F-974D-42459332C0ED}"/>
              </a:ext>
            </a:extLst>
          </p:cNvPr>
          <p:cNvSpPr>
            <a:spLocks noGrp="1"/>
          </p:cNvSpPr>
          <p:nvPr>
            <p:ph type="title" idx="4294967295"/>
          </p:nvPr>
        </p:nvSpPr>
        <p:spPr>
          <a:xfrm>
            <a:off x="2398816" y="543049"/>
            <a:ext cx="9654639" cy="1695450"/>
          </a:xfrm>
        </p:spPr>
        <p:txBody>
          <a:bodyPr/>
          <a:lstStyle/>
          <a:p>
            <a:r>
              <a:rPr lang="en-US" dirty="0">
                <a:solidFill>
                  <a:schemeClr val="tx2"/>
                </a:solidFill>
              </a:rPr>
              <a:t>Responsibilities of each actor within the system</a:t>
            </a:r>
          </a:p>
        </p:txBody>
      </p:sp>
    </p:spTree>
    <p:extLst>
      <p:ext uri="{BB962C8B-B14F-4D97-AF65-F5344CB8AC3E}">
        <p14:creationId xmlns:p14="http://schemas.microsoft.com/office/powerpoint/2010/main" val="3652726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1D7B724C-4BA7-4A78-9A54-1753E995F929}"/>
              </a:ext>
            </a:extLst>
          </p:cNvPr>
          <p:cNvSpPr/>
          <p:nvPr/>
        </p:nvSpPr>
        <p:spPr>
          <a:xfrm>
            <a:off x="5250386" y="5643785"/>
            <a:ext cx="6764020" cy="914400"/>
          </a:xfrm>
          <a:prstGeom prst="roundRect">
            <a:avLst/>
          </a:prstGeom>
          <a:solidFill>
            <a:srgbClr val="91B11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5F4B9DF-7FAC-47B9-AB00-96DC89F003F7}"/>
              </a:ext>
            </a:extLst>
          </p:cNvPr>
          <p:cNvSpPr>
            <a:spLocks noGrp="1"/>
          </p:cNvSpPr>
          <p:nvPr>
            <p:ph sz="half" idx="4294967295"/>
          </p:nvPr>
        </p:nvSpPr>
        <p:spPr>
          <a:xfrm>
            <a:off x="5544708" y="5884863"/>
            <a:ext cx="6175375" cy="608012"/>
          </a:xfrm>
        </p:spPr>
        <p:txBody>
          <a:bodyPr>
            <a:normAutofit/>
          </a:bodyPr>
          <a:lstStyle/>
          <a:p>
            <a:pPr marL="0" indent="0">
              <a:buNone/>
            </a:pPr>
            <a:r>
              <a:rPr lang="en-GB" sz="1800" dirty="0">
                <a:latin typeface="MS Reference Sans Serif" panose="020B0604030504040204" pitchFamily="34" charset="0"/>
              </a:rPr>
              <a:t>The PO must make a payment of US$100 per CRA </a:t>
            </a:r>
            <a:endParaRPr lang="en-GB" sz="1800" b="1" dirty="0">
              <a:latin typeface="MS Reference Sans Serif" panose="020B0604030504040204" pitchFamily="34" charset="0"/>
            </a:endParaRPr>
          </a:p>
        </p:txBody>
      </p:sp>
      <p:sp>
        <p:nvSpPr>
          <p:cNvPr id="2" name="Title 1">
            <a:extLst>
              <a:ext uri="{FF2B5EF4-FFF2-40B4-BE49-F238E27FC236}">
                <a16:creationId xmlns:a16="http://schemas.microsoft.com/office/drawing/2014/main" id="{D5EAC76F-9CA9-4564-BFA8-8C77F41EEEEC}"/>
              </a:ext>
            </a:extLst>
          </p:cNvPr>
          <p:cNvSpPr>
            <a:spLocks noGrp="1"/>
          </p:cNvSpPr>
          <p:nvPr>
            <p:ph type="title" idx="4294967295"/>
          </p:nvPr>
        </p:nvSpPr>
        <p:spPr>
          <a:xfrm>
            <a:off x="2497512" y="519656"/>
            <a:ext cx="10515600" cy="609600"/>
          </a:xfrm>
        </p:spPr>
        <p:txBody>
          <a:bodyPr/>
          <a:lstStyle/>
          <a:p>
            <a:r>
              <a:rPr lang="en-GB" sz="2800" b="1" dirty="0">
                <a:solidFill>
                  <a:srgbClr val="005C40"/>
                </a:solidFill>
                <a:latin typeface="MS Reference Sans Serif" panose="020B0604030504040204" pitchFamily="34" charset="0"/>
              </a:rPr>
              <a:t>Responsibilities PO </a:t>
            </a:r>
          </a:p>
        </p:txBody>
      </p:sp>
      <p:sp>
        <p:nvSpPr>
          <p:cNvPr id="12" name="TextBox 11">
            <a:extLst>
              <a:ext uri="{FF2B5EF4-FFF2-40B4-BE49-F238E27FC236}">
                <a16:creationId xmlns:a16="http://schemas.microsoft.com/office/drawing/2014/main" id="{681D2316-8972-483E-8438-B92732785C21}"/>
              </a:ext>
            </a:extLst>
          </p:cNvPr>
          <p:cNvSpPr txBox="1"/>
          <p:nvPr/>
        </p:nvSpPr>
        <p:spPr>
          <a:xfrm>
            <a:off x="121363" y="3532877"/>
            <a:ext cx="2445027" cy="1200329"/>
          </a:xfrm>
          <a:prstGeom prst="rect">
            <a:avLst/>
          </a:prstGeom>
          <a:noFill/>
        </p:spPr>
        <p:txBody>
          <a:bodyPr wrap="square" rtlCol="0">
            <a:spAutoFit/>
          </a:bodyPr>
          <a:lstStyle/>
          <a:p>
            <a:pPr algn="ctr"/>
            <a:r>
              <a:rPr lang="en-US" dirty="0">
                <a:latin typeface="MS Reference Sans Serif" panose="020B0604030504040204" pitchFamily="34" charset="0"/>
              </a:rPr>
              <a:t>Register in Marketplace and complete a CRA to start the process</a:t>
            </a:r>
          </a:p>
        </p:txBody>
      </p:sp>
      <p:sp>
        <p:nvSpPr>
          <p:cNvPr id="15" name="TextBox 14">
            <a:extLst>
              <a:ext uri="{FF2B5EF4-FFF2-40B4-BE49-F238E27FC236}">
                <a16:creationId xmlns:a16="http://schemas.microsoft.com/office/drawing/2014/main" id="{A71FBB34-AF13-46D9-BA1A-D91ECC917A75}"/>
              </a:ext>
            </a:extLst>
          </p:cNvPr>
          <p:cNvSpPr txBox="1"/>
          <p:nvPr/>
        </p:nvSpPr>
        <p:spPr>
          <a:xfrm>
            <a:off x="3558509" y="3496341"/>
            <a:ext cx="2445027" cy="1200329"/>
          </a:xfrm>
          <a:prstGeom prst="rect">
            <a:avLst/>
          </a:prstGeom>
          <a:noFill/>
        </p:spPr>
        <p:txBody>
          <a:bodyPr wrap="square" rtlCol="0">
            <a:spAutoFit/>
          </a:bodyPr>
          <a:lstStyle/>
          <a:p>
            <a:pPr>
              <a:spcBef>
                <a:spcPts val="50"/>
              </a:spcBef>
            </a:pPr>
            <a:r>
              <a:rPr lang="en-US" dirty="0">
                <a:latin typeface="MS Reference Sans Serif" panose="020B0604030504040204" pitchFamily="34" charset="0"/>
              </a:rPr>
              <a:t>Contact a CB to request an audit and certification, when required</a:t>
            </a:r>
          </a:p>
        </p:txBody>
      </p:sp>
      <p:sp>
        <p:nvSpPr>
          <p:cNvPr id="18" name="TextBox 17">
            <a:extLst>
              <a:ext uri="{FF2B5EF4-FFF2-40B4-BE49-F238E27FC236}">
                <a16:creationId xmlns:a16="http://schemas.microsoft.com/office/drawing/2014/main" id="{D6A06D30-1A42-44FA-B975-073426F431FB}"/>
              </a:ext>
            </a:extLst>
          </p:cNvPr>
          <p:cNvSpPr txBox="1"/>
          <p:nvPr/>
        </p:nvSpPr>
        <p:spPr>
          <a:xfrm>
            <a:off x="6398916" y="3496341"/>
            <a:ext cx="2445027" cy="1200329"/>
          </a:xfrm>
          <a:prstGeom prst="rect">
            <a:avLst/>
          </a:prstGeom>
          <a:noFill/>
        </p:spPr>
        <p:txBody>
          <a:bodyPr wrap="square" rtlCol="0">
            <a:spAutoFit/>
          </a:bodyPr>
          <a:lstStyle/>
          <a:p>
            <a:pPr algn="ctr">
              <a:spcBef>
                <a:spcPts val="50"/>
              </a:spcBef>
            </a:pPr>
            <a:r>
              <a:rPr lang="en-US" dirty="0">
                <a:latin typeface="MS Reference Sans Serif" panose="020B0604030504040204" pitchFamily="34" charset="0"/>
              </a:rPr>
              <a:t>Complete a CRA annually (when holding an endorsement)</a:t>
            </a:r>
          </a:p>
        </p:txBody>
      </p:sp>
      <p:sp>
        <p:nvSpPr>
          <p:cNvPr id="21" name="TextBox 20">
            <a:extLst>
              <a:ext uri="{FF2B5EF4-FFF2-40B4-BE49-F238E27FC236}">
                <a16:creationId xmlns:a16="http://schemas.microsoft.com/office/drawing/2014/main" id="{684DD695-080E-4674-8C67-0D9CC74E0276}"/>
              </a:ext>
            </a:extLst>
          </p:cNvPr>
          <p:cNvSpPr txBox="1"/>
          <p:nvPr/>
        </p:nvSpPr>
        <p:spPr>
          <a:xfrm>
            <a:off x="9162150" y="3496341"/>
            <a:ext cx="2445027" cy="1200329"/>
          </a:xfrm>
          <a:prstGeom prst="rect">
            <a:avLst/>
          </a:prstGeom>
          <a:noFill/>
        </p:spPr>
        <p:txBody>
          <a:bodyPr wrap="square" rtlCol="0">
            <a:spAutoFit/>
          </a:bodyPr>
          <a:lstStyle/>
          <a:p>
            <a:pPr algn="ctr">
              <a:spcBef>
                <a:spcPts val="50"/>
              </a:spcBef>
            </a:pPr>
            <a:r>
              <a:rPr lang="en-US" dirty="0">
                <a:latin typeface="MS Reference Sans Serif" panose="020B0604030504040204" pitchFamily="34" charset="0"/>
              </a:rPr>
              <a:t>Notify RA when there are changes in the PO’s system or its scope</a:t>
            </a:r>
          </a:p>
        </p:txBody>
      </p:sp>
      <p:cxnSp>
        <p:nvCxnSpPr>
          <p:cNvPr id="22" name="Straight Connector 21">
            <a:extLst>
              <a:ext uri="{FF2B5EF4-FFF2-40B4-BE49-F238E27FC236}">
                <a16:creationId xmlns:a16="http://schemas.microsoft.com/office/drawing/2014/main" id="{7A499819-009F-4E9B-8587-CD41BF65B6A2}"/>
              </a:ext>
            </a:extLst>
          </p:cNvPr>
          <p:cNvCxnSpPr>
            <a:cxnSpLocks/>
          </p:cNvCxnSpPr>
          <p:nvPr/>
        </p:nvCxnSpPr>
        <p:spPr>
          <a:xfrm>
            <a:off x="2598308" y="2827499"/>
            <a:ext cx="1257290" cy="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84C679B-B913-4C21-80B1-A0037C1D9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98" y="2250594"/>
            <a:ext cx="1208129" cy="1208129"/>
          </a:xfrm>
          <a:prstGeom prst="rect">
            <a:avLst/>
          </a:prstGeom>
        </p:spPr>
      </p:pic>
      <p:pic>
        <p:nvPicPr>
          <p:cNvPr id="27" name="Picture 26" descr="A close up of a sign&#10;&#10;Description automatically generated">
            <a:extLst>
              <a:ext uri="{FF2B5EF4-FFF2-40B4-BE49-F238E27FC236}">
                <a16:creationId xmlns:a16="http://schemas.microsoft.com/office/drawing/2014/main" id="{1932DF39-D80C-4E21-9A30-174E64EEB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096" y="2147129"/>
            <a:ext cx="1257290" cy="1257290"/>
          </a:xfrm>
          <a:prstGeom prst="rect">
            <a:avLst/>
          </a:prstGeom>
        </p:spPr>
      </p:pic>
      <p:cxnSp>
        <p:nvCxnSpPr>
          <p:cNvPr id="28" name="Straight Connector 27">
            <a:extLst>
              <a:ext uri="{FF2B5EF4-FFF2-40B4-BE49-F238E27FC236}">
                <a16:creationId xmlns:a16="http://schemas.microsoft.com/office/drawing/2014/main" id="{777BFE8C-4DC7-425F-BF01-1EB8429D673D}"/>
              </a:ext>
            </a:extLst>
          </p:cNvPr>
          <p:cNvCxnSpPr>
            <a:cxnSpLocks/>
          </p:cNvCxnSpPr>
          <p:nvPr/>
        </p:nvCxnSpPr>
        <p:spPr>
          <a:xfrm flipV="1">
            <a:off x="5467355" y="2827499"/>
            <a:ext cx="1122131" cy="13459"/>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31" name="Picture 30" descr="A close up of a sign&#10;&#10;Description automatically generated">
            <a:extLst>
              <a:ext uri="{FF2B5EF4-FFF2-40B4-BE49-F238E27FC236}">
                <a16:creationId xmlns:a16="http://schemas.microsoft.com/office/drawing/2014/main" id="{95D99C5F-5965-4696-94F0-E2D76A6D2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667" y="2171710"/>
            <a:ext cx="1257290" cy="1257290"/>
          </a:xfrm>
          <a:prstGeom prst="rect">
            <a:avLst/>
          </a:prstGeom>
        </p:spPr>
      </p:pic>
      <p:pic>
        <p:nvPicPr>
          <p:cNvPr id="33" name="Graphic 32" descr="Marketing">
            <a:extLst>
              <a:ext uri="{FF2B5EF4-FFF2-40B4-BE49-F238E27FC236}">
                <a16:creationId xmlns:a16="http://schemas.microsoft.com/office/drawing/2014/main" id="{C07DAC49-62C2-494D-B7C1-40AC25C9D7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3038" y="2128753"/>
            <a:ext cx="1257289" cy="1257289"/>
          </a:xfrm>
          <a:prstGeom prst="rect">
            <a:avLst/>
          </a:prstGeom>
        </p:spPr>
      </p:pic>
      <p:cxnSp>
        <p:nvCxnSpPr>
          <p:cNvPr id="34" name="Straight Connector 33">
            <a:extLst>
              <a:ext uri="{FF2B5EF4-FFF2-40B4-BE49-F238E27FC236}">
                <a16:creationId xmlns:a16="http://schemas.microsoft.com/office/drawing/2014/main" id="{7C951081-4D9F-45C1-9726-514DAB7A1D33}"/>
              </a:ext>
            </a:extLst>
          </p:cNvPr>
          <p:cNvCxnSpPr>
            <a:cxnSpLocks/>
          </p:cNvCxnSpPr>
          <p:nvPr/>
        </p:nvCxnSpPr>
        <p:spPr>
          <a:xfrm flipV="1">
            <a:off x="8532432" y="2747588"/>
            <a:ext cx="1122131" cy="13459"/>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39" name="Graphic 38" descr="Information">
            <a:extLst>
              <a:ext uri="{FF2B5EF4-FFF2-40B4-BE49-F238E27FC236}">
                <a16:creationId xmlns:a16="http://schemas.microsoft.com/office/drawing/2014/main" id="{37C894C3-021E-427F-A5BF-F0058C313F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1022" y="5153930"/>
            <a:ext cx="914400" cy="914400"/>
          </a:xfrm>
          <a:prstGeom prst="rect">
            <a:avLst/>
          </a:prstGeom>
        </p:spPr>
      </p:pic>
      <p:sp>
        <p:nvSpPr>
          <p:cNvPr id="41" name="TextBox 40">
            <a:extLst>
              <a:ext uri="{FF2B5EF4-FFF2-40B4-BE49-F238E27FC236}">
                <a16:creationId xmlns:a16="http://schemas.microsoft.com/office/drawing/2014/main" id="{6BC6DB96-10B0-4978-A75F-45A65331D32E}"/>
              </a:ext>
            </a:extLst>
          </p:cNvPr>
          <p:cNvSpPr txBox="1"/>
          <p:nvPr/>
        </p:nvSpPr>
        <p:spPr>
          <a:xfrm>
            <a:off x="2497512" y="1293732"/>
            <a:ext cx="10048461" cy="954107"/>
          </a:xfrm>
          <a:prstGeom prst="rect">
            <a:avLst/>
          </a:prstGeom>
          <a:noFill/>
        </p:spPr>
        <p:txBody>
          <a:bodyPr wrap="square" rtlCol="0">
            <a:spAutoFit/>
          </a:bodyPr>
          <a:lstStyle/>
          <a:p>
            <a:r>
              <a:rPr lang="en-GB" sz="2800" dirty="0">
                <a:latin typeface="MS Reference Sans Serif" panose="020B0604030504040204" pitchFamily="34" charset="0"/>
              </a:rPr>
              <a:t>Complete CRA annually when </a:t>
            </a:r>
            <a:r>
              <a:rPr lang="en-GB" sz="2800" b="1" dirty="0">
                <a:solidFill>
                  <a:srgbClr val="91B11B"/>
                </a:solidFill>
                <a:latin typeface="MS Reference Sans Serif" panose="020B0604030504040204" pitchFamily="34" charset="0"/>
              </a:rPr>
              <a:t>risk level </a:t>
            </a:r>
            <a:r>
              <a:rPr lang="en-GB" sz="2800" dirty="0">
                <a:latin typeface="MS Reference Sans Serif" panose="020B0604030504040204" pitchFamily="34" charset="0"/>
              </a:rPr>
              <a:t>is </a:t>
            </a:r>
            <a:r>
              <a:rPr lang="en-GB" sz="2800" b="1" dirty="0">
                <a:solidFill>
                  <a:srgbClr val="91B11B"/>
                </a:solidFill>
                <a:latin typeface="MS Reference Sans Serif" panose="020B0604030504040204" pitchFamily="34" charset="0"/>
              </a:rPr>
              <a:t>low</a:t>
            </a:r>
            <a:r>
              <a:rPr lang="en-GB" sz="2800" dirty="0">
                <a:latin typeface="MS Reference Sans Serif" panose="020B0604030504040204" pitchFamily="34" charset="0"/>
              </a:rPr>
              <a:t> </a:t>
            </a:r>
          </a:p>
          <a:p>
            <a:endParaRPr lang="en-GB" sz="2800" dirty="0"/>
          </a:p>
        </p:txBody>
      </p:sp>
    </p:spTree>
    <p:extLst>
      <p:ext uri="{BB962C8B-B14F-4D97-AF65-F5344CB8AC3E}">
        <p14:creationId xmlns:p14="http://schemas.microsoft.com/office/powerpoint/2010/main" val="1057130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1D7B724C-4BA7-4A78-9A54-1753E995F929}"/>
              </a:ext>
            </a:extLst>
          </p:cNvPr>
          <p:cNvSpPr/>
          <p:nvPr/>
        </p:nvSpPr>
        <p:spPr>
          <a:xfrm>
            <a:off x="2789476" y="1817409"/>
            <a:ext cx="8270851" cy="1599114"/>
          </a:xfrm>
          <a:prstGeom prst="roundRect">
            <a:avLst/>
          </a:prstGeom>
          <a:solidFill>
            <a:srgbClr val="91B11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5F4B9DF-7FAC-47B9-AB00-96DC89F003F7}"/>
              </a:ext>
            </a:extLst>
          </p:cNvPr>
          <p:cNvSpPr>
            <a:spLocks noGrp="1"/>
          </p:cNvSpPr>
          <p:nvPr>
            <p:ph sz="half" idx="4294967295"/>
          </p:nvPr>
        </p:nvSpPr>
        <p:spPr>
          <a:xfrm>
            <a:off x="3069359" y="1795301"/>
            <a:ext cx="10369550" cy="1444625"/>
          </a:xfrm>
        </p:spPr>
        <p:txBody>
          <a:bodyPr>
            <a:noAutofit/>
          </a:bodyPr>
          <a:lstStyle/>
          <a:p>
            <a:pPr marL="514350" indent="-514350">
              <a:buFont typeface="+mj-lt"/>
              <a:buAutoNum type="arabicPeriod"/>
            </a:pPr>
            <a:r>
              <a:rPr lang="en-GB" sz="1800" dirty="0">
                <a:latin typeface="MS Reference Sans Serif" panose="020B0604030504040204" pitchFamily="34" charset="0"/>
              </a:rPr>
              <a:t>Apply for a certification audit within one month at a CB</a:t>
            </a:r>
          </a:p>
          <a:p>
            <a:pPr marL="514350" indent="-514350">
              <a:buFont typeface="+mj-lt"/>
              <a:buAutoNum type="arabicPeriod"/>
            </a:pPr>
            <a:r>
              <a:rPr lang="en-GB" sz="1800" dirty="0">
                <a:latin typeface="MS Reference Sans Serif" panose="020B0604030504040204" pitchFamily="34" charset="0"/>
              </a:rPr>
              <a:t>Obtain a certificate within 12 months after CRA results</a:t>
            </a:r>
          </a:p>
          <a:p>
            <a:pPr marL="514350" indent="-514350">
              <a:buFont typeface="+mj-lt"/>
              <a:buAutoNum type="arabicPeriod"/>
            </a:pPr>
            <a:r>
              <a:rPr lang="en-GB" sz="1800" dirty="0">
                <a:latin typeface="MS Reference Sans Serif" panose="020B0604030504040204" pitchFamily="34" charset="0"/>
              </a:rPr>
              <a:t>Notify RA and /or CB when system or scope changes</a:t>
            </a:r>
          </a:p>
          <a:p>
            <a:pPr marL="514350" indent="-514350">
              <a:buFont typeface="+mj-lt"/>
              <a:buAutoNum type="arabicPeriod"/>
            </a:pPr>
            <a:r>
              <a:rPr lang="en-GB" sz="1800" dirty="0">
                <a:latin typeface="MS Reference Sans Serif" panose="020B0604030504040204" pitchFamily="34" charset="0"/>
              </a:rPr>
              <a:t>Complete new CRA 6 months before next certification</a:t>
            </a:r>
          </a:p>
        </p:txBody>
      </p:sp>
      <p:sp>
        <p:nvSpPr>
          <p:cNvPr id="2" name="Title 1">
            <a:extLst>
              <a:ext uri="{FF2B5EF4-FFF2-40B4-BE49-F238E27FC236}">
                <a16:creationId xmlns:a16="http://schemas.microsoft.com/office/drawing/2014/main" id="{D5EAC76F-9CA9-4564-BFA8-8C77F41EEEEC}"/>
              </a:ext>
            </a:extLst>
          </p:cNvPr>
          <p:cNvSpPr>
            <a:spLocks noGrp="1"/>
          </p:cNvSpPr>
          <p:nvPr>
            <p:ph type="title" idx="4294967295"/>
          </p:nvPr>
        </p:nvSpPr>
        <p:spPr>
          <a:xfrm>
            <a:off x="2437388" y="552426"/>
            <a:ext cx="10515600" cy="609600"/>
          </a:xfrm>
        </p:spPr>
        <p:txBody>
          <a:bodyPr/>
          <a:lstStyle/>
          <a:p>
            <a:r>
              <a:rPr lang="en-GB" sz="2800" b="1" dirty="0">
                <a:solidFill>
                  <a:srgbClr val="005C40"/>
                </a:solidFill>
                <a:latin typeface="MS Reference Sans Serif" panose="020B0604030504040204" pitchFamily="34" charset="0"/>
              </a:rPr>
              <a:t>Responsibilities PO </a:t>
            </a:r>
          </a:p>
        </p:txBody>
      </p:sp>
      <p:sp>
        <p:nvSpPr>
          <p:cNvPr id="12" name="TextBox 11">
            <a:extLst>
              <a:ext uri="{FF2B5EF4-FFF2-40B4-BE49-F238E27FC236}">
                <a16:creationId xmlns:a16="http://schemas.microsoft.com/office/drawing/2014/main" id="{681D2316-8972-483E-8438-B92732785C21}"/>
              </a:ext>
            </a:extLst>
          </p:cNvPr>
          <p:cNvSpPr txBox="1"/>
          <p:nvPr/>
        </p:nvSpPr>
        <p:spPr>
          <a:xfrm>
            <a:off x="138285" y="5023969"/>
            <a:ext cx="2445027" cy="1200329"/>
          </a:xfrm>
          <a:prstGeom prst="rect">
            <a:avLst/>
          </a:prstGeom>
          <a:noFill/>
        </p:spPr>
        <p:txBody>
          <a:bodyPr wrap="square" rtlCol="0">
            <a:spAutoFit/>
          </a:bodyPr>
          <a:lstStyle/>
          <a:p>
            <a:pPr algn="ctr"/>
            <a:r>
              <a:rPr lang="en-US" dirty="0">
                <a:latin typeface="MS Reference Sans Serif" panose="020B0604030504040204" pitchFamily="34" charset="0"/>
              </a:rPr>
              <a:t>Register in Marketplace and complete a CRA to start the process</a:t>
            </a:r>
          </a:p>
        </p:txBody>
      </p:sp>
      <p:sp>
        <p:nvSpPr>
          <p:cNvPr id="15" name="TextBox 14">
            <a:extLst>
              <a:ext uri="{FF2B5EF4-FFF2-40B4-BE49-F238E27FC236}">
                <a16:creationId xmlns:a16="http://schemas.microsoft.com/office/drawing/2014/main" id="{A71FBB34-AF13-46D9-BA1A-D91ECC917A75}"/>
              </a:ext>
            </a:extLst>
          </p:cNvPr>
          <p:cNvSpPr txBox="1"/>
          <p:nvPr/>
        </p:nvSpPr>
        <p:spPr>
          <a:xfrm>
            <a:off x="3558509" y="5092912"/>
            <a:ext cx="2445027" cy="1200329"/>
          </a:xfrm>
          <a:prstGeom prst="rect">
            <a:avLst/>
          </a:prstGeom>
          <a:noFill/>
        </p:spPr>
        <p:txBody>
          <a:bodyPr wrap="square" rtlCol="0">
            <a:spAutoFit/>
          </a:bodyPr>
          <a:lstStyle/>
          <a:p>
            <a:pPr>
              <a:spcBef>
                <a:spcPts val="50"/>
              </a:spcBef>
            </a:pPr>
            <a:r>
              <a:rPr lang="en-US" dirty="0">
                <a:latin typeface="MS Reference Sans Serif" panose="020B0604030504040204" pitchFamily="34" charset="0"/>
              </a:rPr>
              <a:t>Contact a CB to request an audit and certification, when required</a:t>
            </a:r>
          </a:p>
        </p:txBody>
      </p:sp>
      <p:sp>
        <p:nvSpPr>
          <p:cNvPr id="18" name="TextBox 17">
            <a:extLst>
              <a:ext uri="{FF2B5EF4-FFF2-40B4-BE49-F238E27FC236}">
                <a16:creationId xmlns:a16="http://schemas.microsoft.com/office/drawing/2014/main" id="{D6A06D30-1A42-44FA-B975-073426F431FB}"/>
              </a:ext>
            </a:extLst>
          </p:cNvPr>
          <p:cNvSpPr txBox="1"/>
          <p:nvPr/>
        </p:nvSpPr>
        <p:spPr>
          <a:xfrm>
            <a:off x="6398916" y="5092912"/>
            <a:ext cx="2445027" cy="1200329"/>
          </a:xfrm>
          <a:prstGeom prst="rect">
            <a:avLst/>
          </a:prstGeom>
          <a:noFill/>
        </p:spPr>
        <p:txBody>
          <a:bodyPr wrap="square" rtlCol="0">
            <a:spAutoFit/>
          </a:bodyPr>
          <a:lstStyle/>
          <a:p>
            <a:pPr algn="ctr">
              <a:spcBef>
                <a:spcPts val="50"/>
              </a:spcBef>
            </a:pPr>
            <a:r>
              <a:rPr lang="en-US" dirty="0">
                <a:latin typeface="MS Reference Sans Serif" panose="020B0604030504040204" pitchFamily="34" charset="0"/>
              </a:rPr>
              <a:t>Complete a CRA annually (when holding an endorsement)</a:t>
            </a:r>
          </a:p>
        </p:txBody>
      </p:sp>
      <p:sp>
        <p:nvSpPr>
          <p:cNvPr id="21" name="TextBox 20">
            <a:extLst>
              <a:ext uri="{FF2B5EF4-FFF2-40B4-BE49-F238E27FC236}">
                <a16:creationId xmlns:a16="http://schemas.microsoft.com/office/drawing/2014/main" id="{684DD695-080E-4674-8C67-0D9CC74E0276}"/>
              </a:ext>
            </a:extLst>
          </p:cNvPr>
          <p:cNvSpPr txBox="1"/>
          <p:nvPr/>
        </p:nvSpPr>
        <p:spPr>
          <a:xfrm>
            <a:off x="9162150" y="5092912"/>
            <a:ext cx="2445027" cy="1200329"/>
          </a:xfrm>
          <a:prstGeom prst="rect">
            <a:avLst/>
          </a:prstGeom>
          <a:noFill/>
        </p:spPr>
        <p:txBody>
          <a:bodyPr wrap="square" rtlCol="0">
            <a:spAutoFit/>
          </a:bodyPr>
          <a:lstStyle/>
          <a:p>
            <a:pPr algn="ctr">
              <a:spcBef>
                <a:spcPts val="50"/>
              </a:spcBef>
            </a:pPr>
            <a:r>
              <a:rPr lang="en-US" dirty="0">
                <a:latin typeface="MS Reference Sans Serif" panose="020B0604030504040204" pitchFamily="34" charset="0"/>
              </a:rPr>
              <a:t>Notify RA when there are changes in the PO’s system or its scope</a:t>
            </a:r>
          </a:p>
        </p:txBody>
      </p:sp>
      <p:cxnSp>
        <p:nvCxnSpPr>
          <p:cNvPr id="22" name="Straight Connector 21">
            <a:extLst>
              <a:ext uri="{FF2B5EF4-FFF2-40B4-BE49-F238E27FC236}">
                <a16:creationId xmlns:a16="http://schemas.microsoft.com/office/drawing/2014/main" id="{7A499819-009F-4E9B-8587-CD41BF65B6A2}"/>
              </a:ext>
            </a:extLst>
          </p:cNvPr>
          <p:cNvCxnSpPr>
            <a:cxnSpLocks/>
          </p:cNvCxnSpPr>
          <p:nvPr/>
        </p:nvCxnSpPr>
        <p:spPr>
          <a:xfrm>
            <a:off x="2598308" y="4424070"/>
            <a:ext cx="1257290" cy="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84C679B-B913-4C21-80B1-A0037C1D9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98" y="3725324"/>
            <a:ext cx="1208129" cy="1208129"/>
          </a:xfrm>
          <a:prstGeom prst="rect">
            <a:avLst/>
          </a:prstGeom>
        </p:spPr>
      </p:pic>
      <p:pic>
        <p:nvPicPr>
          <p:cNvPr id="27" name="Picture 26" descr="A close up of a sign&#10;&#10;Description automatically generated">
            <a:extLst>
              <a:ext uri="{FF2B5EF4-FFF2-40B4-BE49-F238E27FC236}">
                <a16:creationId xmlns:a16="http://schemas.microsoft.com/office/drawing/2014/main" id="{1932DF39-D80C-4E21-9A30-174E64EEB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096" y="3743700"/>
            <a:ext cx="1257290" cy="1257290"/>
          </a:xfrm>
          <a:prstGeom prst="rect">
            <a:avLst/>
          </a:prstGeom>
        </p:spPr>
      </p:pic>
      <p:cxnSp>
        <p:nvCxnSpPr>
          <p:cNvPr id="28" name="Straight Connector 27">
            <a:extLst>
              <a:ext uri="{FF2B5EF4-FFF2-40B4-BE49-F238E27FC236}">
                <a16:creationId xmlns:a16="http://schemas.microsoft.com/office/drawing/2014/main" id="{777BFE8C-4DC7-425F-BF01-1EB8429D673D}"/>
              </a:ext>
            </a:extLst>
          </p:cNvPr>
          <p:cNvCxnSpPr>
            <a:cxnSpLocks/>
          </p:cNvCxnSpPr>
          <p:nvPr/>
        </p:nvCxnSpPr>
        <p:spPr>
          <a:xfrm flipV="1">
            <a:off x="5467355" y="4424070"/>
            <a:ext cx="1122131" cy="13459"/>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31" name="Picture 30" descr="A close up of a sign&#10;&#10;Description automatically generated">
            <a:extLst>
              <a:ext uri="{FF2B5EF4-FFF2-40B4-BE49-F238E27FC236}">
                <a16:creationId xmlns:a16="http://schemas.microsoft.com/office/drawing/2014/main" id="{95D99C5F-5965-4696-94F0-E2D76A6D2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667" y="3768281"/>
            <a:ext cx="1257290" cy="1257290"/>
          </a:xfrm>
          <a:prstGeom prst="rect">
            <a:avLst/>
          </a:prstGeom>
        </p:spPr>
      </p:pic>
      <p:pic>
        <p:nvPicPr>
          <p:cNvPr id="33" name="Graphic 32" descr="Marketing">
            <a:extLst>
              <a:ext uri="{FF2B5EF4-FFF2-40B4-BE49-F238E27FC236}">
                <a16:creationId xmlns:a16="http://schemas.microsoft.com/office/drawing/2014/main" id="{C07DAC49-62C2-494D-B7C1-40AC25C9D7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3038" y="3725324"/>
            <a:ext cx="1257289" cy="1257289"/>
          </a:xfrm>
          <a:prstGeom prst="rect">
            <a:avLst/>
          </a:prstGeom>
        </p:spPr>
      </p:pic>
      <p:cxnSp>
        <p:nvCxnSpPr>
          <p:cNvPr id="34" name="Straight Connector 33">
            <a:extLst>
              <a:ext uri="{FF2B5EF4-FFF2-40B4-BE49-F238E27FC236}">
                <a16:creationId xmlns:a16="http://schemas.microsoft.com/office/drawing/2014/main" id="{7C951081-4D9F-45C1-9726-514DAB7A1D33}"/>
              </a:ext>
            </a:extLst>
          </p:cNvPr>
          <p:cNvCxnSpPr>
            <a:cxnSpLocks/>
          </p:cNvCxnSpPr>
          <p:nvPr/>
        </p:nvCxnSpPr>
        <p:spPr>
          <a:xfrm flipV="1">
            <a:off x="8532432" y="4373187"/>
            <a:ext cx="1122131" cy="13459"/>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39" name="Graphic 38" descr="Information">
            <a:extLst>
              <a:ext uri="{FF2B5EF4-FFF2-40B4-BE49-F238E27FC236}">
                <a16:creationId xmlns:a16="http://schemas.microsoft.com/office/drawing/2014/main" id="{37C894C3-021E-427F-A5BF-F0058C313F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9691" y="1470964"/>
            <a:ext cx="799570" cy="799570"/>
          </a:xfrm>
          <a:prstGeom prst="rect">
            <a:avLst/>
          </a:prstGeom>
        </p:spPr>
      </p:pic>
      <p:sp>
        <p:nvSpPr>
          <p:cNvPr id="41" name="TextBox 40">
            <a:extLst>
              <a:ext uri="{FF2B5EF4-FFF2-40B4-BE49-F238E27FC236}">
                <a16:creationId xmlns:a16="http://schemas.microsoft.com/office/drawing/2014/main" id="{6BC6DB96-10B0-4978-A75F-45A65331D32E}"/>
              </a:ext>
            </a:extLst>
          </p:cNvPr>
          <p:cNvSpPr txBox="1"/>
          <p:nvPr/>
        </p:nvSpPr>
        <p:spPr>
          <a:xfrm>
            <a:off x="2437388" y="1123620"/>
            <a:ext cx="11093490" cy="892552"/>
          </a:xfrm>
          <a:prstGeom prst="rect">
            <a:avLst/>
          </a:prstGeom>
          <a:noFill/>
        </p:spPr>
        <p:txBody>
          <a:bodyPr wrap="square" rtlCol="0">
            <a:spAutoFit/>
          </a:bodyPr>
          <a:lstStyle/>
          <a:p>
            <a:r>
              <a:rPr lang="en-GB" sz="2400" dirty="0">
                <a:latin typeface="MS Reference Sans Serif" panose="020B0604030504040204" pitchFamily="34" charset="0"/>
              </a:rPr>
              <a:t>What happens when the </a:t>
            </a:r>
            <a:r>
              <a:rPr lang="en-GB" sz="2400" b="1" dirty="0">
                <a:solidFill>
                  <a:srgbClr val="91B11B"/>
                </a:solidFill>
                <a:latin typeface="MS Reference Sans Serif" panose="020B0604030504040204" pitchFamily="34" charset="0"/>
              </a:rPr>
              <a:t>risk level </a:t>
            </a:r>
            <a:r>
              <a:rPr lang="en-GB" sz="2400" dirty="0">
                <a:latin typeface="MS Reference Sans Serif" panose="020B0604030504040204" pitchFamily="34" charset="0"/>
              </a:rPr>
              <a:t>is </a:t>
            </a:r>
            <a:r>
              <a:rPr lang="en-GB" sz="2400" b="1" dirty="0">
                <a:solidFill>
                  <a:srgbClr val="91B11B"/>
                </a:solidFill>
                <a:latin typeface="MS Reference Sans Serif" panose="020B0604030504040204" pitchFamily="34" charset="0"/>
              </a:rPr>
              <a:t>low, medium </a:t>
            </a:r>
            <a:r>
              <a:rPr lang="en-GB" sz="2400" dirty="0">
                <a:latin typeface="MS Reference Sans Serif" panose="020B0604030504040204" pitchFamily="34" charset="0"/>
              </a:rPr>
              <a:t>or </a:t>
            </a:r>
            <a:r>
              <a:rPr lang="en-GB" sz="2400" b="1" dirty="0">
                <a:solidFill>
                  <a:srgbClr val="91B11B"/>
                </a:solidFill>
                <a:latin typeface="MS Reference Sans Serif" panose="020B0604030504040204" pitchFamily="34" charset="0"/>
              </a:rPr>
              <a:t>high</a:t>
            </a:r>
            <a:r>
              <a:rPr lang="en-GB" sz="2400" dirty="0">
                <a:latin typeface="MS Reference Sans Serif" panose="020B0604030504040204" pitchFamily="34" charset="0"/>
              </a:rPr>
              <a:t>?  </a:t>
            </a:r>
          </a:p>
          <a:p>
            <a:endParaRPr lang="en-GB" sz="2800" dirty="0"/>
          </a:p>
        </p:txBody>
      </p:sp>
    </p:spTree>
    <p:extLst>
      <p:ext uri="{BB962C8B-B14F-4D97-AF65-F5344CB8AC3E}">
        <p14:creationId xmlns:p14="http://schemas.microsoft.com/office/powerpoint/2010/main" val="3269991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1D7B724C-4BA7-4A78-9A54-1753E995F929}"/>
              </a:ext>
            </a:extLst>
          </p:cNvPr>
          <p:cNvSpPr/>
          <p:nvPr/>
        </p:nvSpPr>
        <p:spPr>
          <a:xfrm>
            <a:off x="2564038" y="1926090"/>
            <a:ext cx="9043139" cy="1654475"/>
          </a:xfrm>
          <a:prstGeom prst="roundRect">
            <a:avLst/>
          </a:prstGeom>
          <a:solidFill>
            <a:srgbClr val="91B11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5F4B9DF-7FAC-47B9-AB00-96DC89F003F7}"/>
              </a:ext>
            </a:extLst>
          </p:cNvPr>
          <p:cNvSpPr>
            <a:spLocks noGrp="1"/>
          </p:cNvSpPr>
          <p:nvPr>
            <p:ph sz="half" idx="4294967295"/>
          </p:nvPr>
        </p:nvSpPr>
        <p:spPr>
          <a:xfrm>
            <a:off x="2598308" y="1897419"/>
            <a:ext cx="10369550" cy="1443038"/>
          </a:xfrm>
        </p:spPr>
        <p:txBody>
          <a:bodyPr>
            <a:noAutofit/>
          </a:bodyPr>
          <a:lstStyle/>
          <a:p>
            <a:pPr marL="514350" indent="-514350">
              <a:buFont typeface="+mj-lt"/>
              <a:buAutoNum type="arabicPeriod"/>
            </a:pPr>
            <a:r>
              <a:rPr lang="en-GB" sz="1800" dirty="0">
                <a:latin typeface="MS Reference Sans Serif" panose="020B0604030504040204" pitchFamily="34" charset="0"/>
              </a:rPr>
              <a:t>Receive CRA results</a:t>
            </a:r>
          </a:p>
          <a:p>
            <a:pPr marL="514350" indent="-514350">
              <a:buFont typeface="+mj-lt"/>
              <a:buAutoNum type="arabicPeriod"/>
            </a:pPr>
            <a:r>
              <a:rPr lang="en-GB" sz="1800" dirty="0">
                <a:latin typeface="MS Reference Sans Serif" panose="020B0604030504040204" pitchFamily="34" charset="0"/>
              </a:rPr>
              <a:t>Plan and carry out audit, decide on certification and issue certificate</a:t>
            </a:r>
          </a:p>
          <a:p>
            <a:pPr marL="514350" indent="-514350">
              <a:buFont typeface="+mj-lt"/>
              <a:buAutoNum type="arabicPeriod"/>
            </a:pPr>
            <a:r>
              <a:rPr lang="en-GB" sz="1800" dirty="0">
                <a:latin typeface="MS Reference Sans Serif" panose="020B0604030504040204" pitchFamily="34" charset="0"/>
              </a:rPr>
              <a:t>Cancel certificates, role of CB ends</a:t>
            </a:r>
          </a:p>
          <a:p>
            <a:pPr marL="514350" indent="-514350">
              <a:buFont typeface="+mj-lt"/>
              <a:buAutoNum type="arabicPeriod"/>
            </a:pPr>
            <a:r>
              <a:rPr lang="en-GB" sz="1800" dirty="0">
                <a:latin typeface="MS Reference Sans Serif" panose="020B0604030504040204" pitchFamily="34" charset="0"/>
              </a:rPr>
              <a:t>CB doesn’t have to apply sanctions to operators</a:t>
            </a:r>
          </a:p>
        </p:txBody>
      </p:sp>
      <p:sp>
        <p:nvSpPr>
          <p:cNvPr id="2" name="Title 1">
            <a:extLst>
              <a:ext uri="{FF2B5EF4-FFF2-40B4-BE49-F238E27FC236}">
                <a16:creationId xmlns:a16="http://schemas.microsoft.com/office/drawing/2014/main" id="{D5EAC76F-9CA9-4564-BFA8-8C77F41EEEEC}"/>
              </a:ext>
            </a:extLst>
          </p:cNvPr>
          <p:cNvSpPr>
            <a:spLocks noGrp="1"/>
          </p:cNvSpPr>
          <p:nvPr>
            <p:ph type="title" idx="4294967295"/>
          </p:nvPr>
        </p:nvSpPr>
        <p:spPr>
          <a:xfrm>
            <a:off x="2489363" y="578473"/>
            <a:ext cx="10515600" cy="609600"/>
          </a:xfrm>
        </p:spPr>
        <p:txBody>
          <a:bodyPr/>
          <a:lstStyle/>
          <a:p>
            <a:r>
              <a:rPr lang="en-GB" sz="2800" b="1" dirty="0">
                <a:solidFill>
                  <a:srgbClr val="005C40"/>
                </a:solidFill>
                <a:latin typeface="MS Reference Sans Serif" panose="020B0604030504040204" pitchFamily="34" charset="0"/>
              </a:rPr>
              <a:t>Responsibilities Certification Body</a:t>
            </a:r>
          </a:p>
        </p:txBody>
      </p:sp>
      <p:sp>
        <p:nvSpPr>
          <p:cNvPr id="12" name="TextBox 11">
            <a:extLst>
              <a:ext uri="{FF2B5EF4-FFF2-40B4-BE49-F238E27FC236}">
                <a16:creationId xmlns:a16="http://schemas.microsoft.com/office/drawing/2014/main" id="{681D2316-8972-483E-8438-B92732785C21}"/>
              </a:ext>
            </a:extLst>
          </p:cNvPr>
          <p:cNvSpPr txBox="1"/>
          <p:nvPr/>
        </p:nvSpPr>
        <p:spPr>
          <a:xfrm>
            <a:off x="153281" y="5042550"/>
            <a:ext cx="2445027" cy="1200329"/>
          </a:xfrm>
          <a:prstGeom prst="rect">
            <a:avLst/>
          </a:prstGeom>
          <a:noFill/>
        </p:spPr>
        <p:txBody>
          <a:bodyPr wrap="square" rtlCol="0">
            <a:spAutoFit/>
          </a:bodyPr>
          <a:lstStyle/>
          <a:p>
            <a:pPr lvl="0" algn="ctr">
              <a:defRPr/>
            </a:pPr>
            <a:r>
              <a:rPr lang="en-US" kern="0" dirty="0">
                <a:latin typeface="MS Reference Sans Serif" panose="020B0604030504040204" pitchFamily="34" charset="0"/>
              </a:rPr>
              <a:t>Receive applications from operators that need certification</a:t>
            </a:r>
          </a:p>
        </p:txBody>
      </p:sp>
      <p:sp>
        <p:nvSpPr>
          <p:cNvPr id="15" name="TextBox 14">
            <a:extLst>
              <a:ext uri="{FF2B5EF4-FFF2-40B4-BE49-F238E27FC236}">
                <a16:creationId xmlns:a16="http://schemas.microsoft.com/office/drawing/2014/main" id="{A71FBB34-AF13-46D9-BA1A-D91ECC917A75}"/>
              </a:ext>
            </a:extLst>
          </p:cNvPr>
          <p:cNvSpPr txBox="1"/>
          <p:nvPr/>
        </p:nvSpPr>
        <p:spPr>
          <a:xfrm>
            <a:off x="3558509" y="5092912"/>
            <a:ext cx="2445027" cy="1200329"/>
          </a:xfrm>
          <a:prstGeom prst="rect">
            <a:avLst/>
          </a:prstGeom>
          <a:noFill/>
        </p:spPr>
        <p:txBody>
          <a:bodyPr wrap="square" rtlCol="0">
            <a:spAutoFit/>
          </a:bodyPr>
          <a:lstStyle/>
          <a:p>
            <a:pPr lvl="0" algn="ctr">
              <a:spcBef>
                <a:spcPts val="50"/>
              </a:spcBef>
              <a:defRPr/>
            </a:pPr>
            <a:r>
              <a:rPr lang="en-US" kern="0" dirty="0">
                <a:latin typeface="MS Reference Sans Serif" panose="020B0604030504040204" pitchFamily="34" charset="0"/>
              </a:rPr>
              <a:t>Audit the POs according to the type of audit required</a:t>
            </a:r>
          </a:p>
        </p:txBody>
      </p:sp>
      <p:sp>
        <p:nvSpPr>
          <p:cNvPr id="18" name="TextBox 17">
            <a:extLst>
              <a:ext uri="{FF2B5EF4-FFF2-40B4-BE49-F238E27FC236}">
                <a16:creationId xmlns:a16="http://schemas.microsoft.com/office/drawing/2014/main" id="{D6A06D30-1A42-44FA-B975-073426F431FB}"/>
              </a:ext>
            </a:extLst>
          </p:cNvPr>
          <p:cNvSpPr txBox="1"/>
          <p:nvPr/>
        </p:nvSpPr>
        <p:spPr>
          <a:xfrm>
            <a:off x="6398916" y="5092912"/>
            <a:ext cx="2445027" cy="923330"/>
          </a:xfrm>
          <a:prstGeom prst="rect">
            <a:avLst/>
          </a:prstGeom>
          <a:noFill/>
        </p:spPr>
        <p:txBody>
          <a:bodyPr wrap="square" rtlCol="0">
            <a:spAutoFit/>
          </a:bodyPr>
          <a:lstStyle/>
          <a:p>
            <a:pPr lvl="0" algn="ctr">
              <a:spcBef>
                <a:spcPts val="50"/>
              </a:spcBef>
              <a:defRPr/>
            </a:pPr>
            <a:r>
              <a:rPr lang="en-US" kern="0" dirty="0">
                <a:latin typeface="MS Reference Sans Serif" panose="020B0604030504040204" pitchFamily="34" charset="0"/>
              </a:rPr>
              <a:t>Make decisions regarding </a:t>
            </a:r>
            <a:r>
              <a:rPr lang="en-US" kern="0" dirty="0" err="1">
                <a:latin typeface="MS Reference Sans Serif" panose="020B0604030504040204" pitchFamily="34" charset="0"/>
              </a:rPr>
              <a:t>CoC</a:t>
            </a:r>
            <a:r>
              <a:rPr lang="en-US" kern="0" dirty="0">
                <a:latin typeface="MS Reference Sans Serif" panose="020B0604030504040204" pitchFamily="34" charset="0"/>
              </a:rPr>
              <a:t> certification</a:t>
            </a:r>
          </a:p>
        </p:txBody>
      </p:sp>
      <p:sp>
        <p:nvSpPr>
          <p:cNvPr id="21" name="TextBox 20">
            <a:extLst>
              <a:ext uri="{FF2B5EF4-FFF2-40B4-BE49-F238E27FC236}">
                <a16:creationId xmlns:a16="http://schemas.microsoft.com/office/drawing/2014/main" id="{684DD695-080E-4674-8C67-0D9CC74E0276}"/>
              </a:ext>
            </a:extLst>
          </p:cNvPr>
          <p:cNvSpPr txBox="1"/>
          <p:nvPr/>
        </p:nvSpPr>
        <p:spPr>
          <a:xfrm>
            <a:off x="9162150" y="5092912"/>
            <a:ext cx="2445027" cy="1200329"/>
          </a:xfrm>
          <a:prstGeom prst="rect">
            <a:avLst/>
          </a:prstGeom>
          <a:noFill/>
        </p:spPr>
        <p:txBody>
          <a:bodyPr wrap="square" rtlCol="0">
            <a:spAutoFit/>
          </a:bodyPr>
          <a:lstStyle/>
          <a:p>
            <a:pPr lvl="0">
              <a:spcBef>
                <a:spcPts val="50"/>
              </a:spcBef>
              <a:defRPr/>
            </a:pPr>
            <a:r>
              <a:rPr lang="en-US" kern="0" dirty="0">
                <a:latin typeface="MS Reference Sans Serif" panose="020B0604030504040204" pitchFamily="34" charset="0"/>
              </a:rPr>
              <a:t>Issue, deny or cancel a </a:t>
            </a:r>
            <a:r>
              <a:rPr lang="en-US" kern="0" dirty="0" err="1">
                <a:latin typeface="MS Reference Sans Serif" panose="020B0604030504040204" pitchFamily="34" charset="0"/>
              </a:rPr>
              <a:t>CoC</a:t>
            </a:r>
            <a:r>
              <a:rPr lang="en-US" kern="0" dirty="0">
                <a:latin typeface="MS Reference Sans Serif" panose="020B0604030504040204" pitchFamily="34" charset="0"/>
              </a:rPr>
              <a:t> certificate, as the case requires</a:t>
            </a:r>
          </a:p>
        </p:txBody>
      </p:sp>
      <p:cxnSp>
        <p:nvCxnSpPr>
          <p:cNvPr id="22" name="Straight Connector 21">
            <a:extLst>
              <a:ext uri="{FF2B5EF4-FFF2-40B4-BE49-F238E27FC236}">
                <a16:creationId xmlns:a16="http://schemas.microsoft.com/office/drawing/2014/main" id="{7A499819-009F-4E9B-8587-CD41BF65B6A2}"/>
              </a:ext>
            </a:extLst>
          </p:cNvPr>
          <p:cNvCxnSpPr>
            <a:cxnSpLocks/>
          </p:cNvCxnSpPr>
          <p:nvPr/>
        </p:nvCxnSpPr>
        <p:spPr>
          <a:xfrm>
            <a:off x="2598308" y="4424070"/>
            <a:ext cx="1257290" cy="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7BFE8C-4DC7-425F-BF01-1EB8429D673D}"/>
              </a:ext>
            </a:extLst>
          </p:cNvPr>
          <p:cNvCxnSpPr>
            <a:cxnSpLocks/>
          </p:cNvCxnSpPr>
          <p:nvPr/>
        </p:nvCxnSpPr>
        <p:spPr>
          <a:xfrm flipV="1">
            <a:off x="5467355" y="4424070"/>
            <a:ext cx="1122131" cy="13459"/>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951081-4D9F-45C1-9726-514DAB7A1D33}"/>
              </a:ext>
            </a:extLst>
          </p:cNvPr>
          <p:cNvCxnSpPr>
            <a:cxnSpLocks/>
          </p:cNvCxnSpPr>
          <p:nvPr/>
        </p:nvCxnSpPr>
        <p:spPr>
          <a:xfrm flipV="1">
            <a:off x="8523587" y="4399001"/>
            <a:ext cx="1032482" cy="1"/>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39" name="Graphic 38" descr="Information">
            <a:extLst>
              <a:ext uri="{FF2B5EF4-FFF2-40B4-BE49-F238E27FC236}">
                <a16:creationId xmlns:a16="http://schemas.microsoft.com/office/drawing/2014/main" id="{37C894C3-021E-427F-A5BF-F0058C313F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9839" y="1535172"/>
            <a:ext cx="799570" cy="799570"/>
          </a:xfrm>
          <a:prstGeom prst="rect">
            <a:avLst/>
          </a:prstGeom>
        </p:spPr>
      </p:pic>
      <p:sp>
        <p:nvSpPr>
          <p:cNvPr id="41" name="TextBox 40">
            <a:extLst>
              <a:ext uri="{FF2B5EF4-FFF2-40B4-BE49-F238E27FC236}">
                <a16:creationId xmlns:a16="http://schemas.microsoft.com/office/drawing/2014/main" id="{6BC6DB96-10B0-4978-A75F-45A65331D32E}"/>
              </a:ext>
            </a:extLst>
          </p:cNvPr>
          <p:cNvSpPr txBox="1"/>
          <p:nvPr/>
        </p:nvSpPr>
        <p:spPr>
          <a:xfrm>
            <a:off x="2489363" y="1126337"/>
            <a:ext cx="11093490" cy="461665"/>
          </a:xfrm>
          <a:prstGeom prst="rect">
            <a:avLst/>
          </a:prstGeom>
          <a:noFill/>
        </p:spPr>
        <p:txBody>
          <a:bodyPr wrap="square" rtlCol="0">
            <a:spAutoFit/>
          </a:bodyPr>
          <a:lstStyle/>
          <a:p>
            <a:r>
              <a:rPr lang="en-GB" sz="2400" dirty="0">
                <a:latin typeface="MS Reference Sans Serif" panose="020B0604030504040204" pitchFamily="34" charset="0"/>
              </a:rPr>
              <a:t>Role of CB starts when </a:t>
            </a:r>
            <a:r>
              <a:rPr lang="en-GB" sz="2400" b="1" dirty="0">
                <a:solidFill>
                  <a:srgbClr val="91B11B"/>
                </a:solidFill>
                <a:latin typeface="MS Reference Sans Serif" panose="020B0604030504040204" pitchFamily="34" charset="0"/>
              </a:rPr>
              <a:t>risk level </a:t>
            </a:r>
            <a:r>
              <a:rPr lang="en-GB" sz="2400" dirty="0">
                <a:latin typeface="MS Reference Sans Serif" panose="020B0604030504040204" pitchFamily="34" charset="0"/>
              </a:rPr>
              <a:t>is </a:t>
            </a:r>
            <a:r>
              <a:rPr lang="en-GB" sz="2400" b="1" dirty="0">
                <a:solidFill>
                  <a:srgbClr val="91B11B"/>
                </a:solidFill>
                <a:latin typeface="MS Reference Sans Serif" panose="020B0604030504040204" pitchFamily="34" charset="0"/>
              </a:rPr>
              <a:t>low, medium </a:t>
            </a:r>
            <a:r>
              <a:rPr lang="en-GB" sz="2400" dirty="0">
                <a:latin typeface="MS Reference Sans Serif" panose="020B0604030504040204" pitchFamily="34" charset="0"/>
              </a:rPr>
              <a:t>or </a:t>
            </a:r>
            <a:r>
              <a:rPr lang="en-GB" sz="2400" dirty="0">
                <a:solidFill>
                  <a:srgbClr val="91B11B"/>
                </a:solidFill>
                <a:latin typeface="MS Reference Sans Serif" panose="020B0604030504040204" pitchFamily="34" charset="0"/>
              </a:rPr>
              <a:t>high</a:t>
            </a:r>
          </a:p>
        </p:txBody>
      </p:sp>
      <p:pic>
        <p:nvPicPr>
          <p:cNvPr id="5" name="Picture 4" descr="A close up of a sign&#10;&#10;Description automatically generated">
            <a:extLst>
              <a:ext uri="{FF2B5EF4-FFF2-40B4-BE49-F238E27FC236}">
                <a16:creationId xmlns:a16="http://schemas.microsoft.com/office/drawing/2014/main" id="{62BC06A7-06FF-41C1-8647-957BFA9D8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791" y="3750010"/>
            <a:ext cx="1219048" cy="1219048"/>
          </a:xfrm>
          <a:prstGeom prst="rect">
            <a:avLst/>
          </a:prstGeom>
        </p:spPr>
      </p:pic>
      <p:pic>
        <p:nvPicPr>
          <p:cNvPr id="7" name="Picture 6" descr="A close up of a sign&#10;&#10;Description automatically generated">
            <a:extLst>
              <a:ext uri="{FF2B5EF4-FFF2-40B4-BE49-F238E27FC236}">
                <a16:creationId xmlns:a16="http://schemas.microsoft.com/office/drawing/2014/main" id="{A6A74512-4A7F-4286-A5E0-681470030E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1120" y="3789478"/>
            <a:ext cx="1219048" cy="1219048"/>
          </a:xfrm>
          <a:prstGeom prst="rect">
            <a:avLst/>
          </a:prstGeom>
        </p:spPr>
      </p:pic>
      <p:pic>
        <p:nvPicPr>
          <p:cNvPr id="9" name="Picture 8" descr="A close up of a sign&#10;&#10;Description automatically generated">
            <a:extLst>
              <a:ext uri="{FF2B5EF4-FFF2-40B4-BE49-F238E27FC236}">
                <a16:creationId xmlns:a16="http://schemas.microsoft.com/office/drawing/2014/main" id="{5905A4F7-406F-46FE-B07E-26FB23E58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0642" y="3759375"/>
            <a:ext cx="1219049" cy="1219049"/>
          </a:xfrm>
          <a:prstGeom prst="rect">
            <a:avLst/>
          </a:prstGeom>
        </p:spPr>
      </p:pic>
      <p:pic>
        <p:nvPicPr>
          <p:cNvPr id="11" name="Graphic 10" descr="Checkmark">
            <a:extLst>
              <a:ext uri="{FF2B5EF4-FFF2-40B4-BE49-F238E27FC236}">
                <a16:creationId xmlns:a16="http://schemas.microsoft.com/office/drawing/2014/main" id="{59D6F4B1-99A4-491E-A595-2A88A639FA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93692" y="4274475"/>
            <a:ext cx="562642" cy="562642"/>
          </a:xfrm>
          <a:prstGeom prst="rect">
            <a:avLst/>
          </a:prstGeom>
        </p:spPr>
      </p:pic>
      <p:pic>
        <p:nvPicPr>
          <p:cNvPr id="14" name="Graphic 13" descr="Close">
            <a:extLst>
              <a:ext uri="{FF2B5EF4-FFF2-40B4-BE49-F238E27FC236}">
                <a16:creationId xmlns:a16="http://schemas.microsoft.com/office/drawing/2014/main" id="{A6F15FA7-C110-4958-9509-E0D27AD6C8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08664" y="4274475"/>
            <a:ext cx="562642" cy="562642"/>
          </a:xfrm>
          <a:prstGeom prst="rect">
            <a:avLst/>
          </a:prstGeom>
        </p:spPr>
      </p:pic>
    </p:spTree>
    <p:extLst>
      <p:ext uri="{BB962C8B-B14F-4D97-AF65-F5344CB8AC3E}">
        <p14:creationId xmlns:p14="http://schemas.microsoft.com/office/powerpoint/2010/main" val="1843100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1D7B724C-4BA7-4A78-9A54-1753E995F929}"/>
              </a:ext>
            </a:extLst>
          </p:cNvPr>
          <p:cNvSpPr/>
          <p:nvPr/>
        </p:nvSpPr>
        <p:spPr>
          <a:xfrm>
            <a:off x="2614229" y="1289040"/>
            <a:ext cx="9435636" cy="2838047"/>
          </a:xfrm>
          <a:prstGeom prst="roundRect">
            <a:avLst/>
          </a:prstGeom>
          <a:solidFill>
            <a:srgbClr val="91B11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5F4B9DF-7FAC-47B9-AB00-96DC89F003F7}"/>
              </a:ext>
            </a:extLst>
          </p:cNvPr>
          <p:cNvSpPr>
            <a:spLocks noGrp="1"/>
          </p:cNvSpPr>
          <p:nvPr>
            <p:ph sz="half" idx="4294967295"/>
          </p:nvPr>
        </p:nvSpPr>
        <p:spPr>
          <a:xfrm>
            <a:off x="2734492" y="1462599"/>
            <a:ext cx="9435636" cy="1258062"/>
          </a:xfrm>
        </p:spPr>
        <p:txBody>
          <a:bodyPr>
            <a:noAutofit/>
          </a:bodyPr>
          <a:lstStyle/>
          <a:p>
            <a:pPr marL="514350" indent="-514350">
              <a:buFont typeface="+mj-lt"/>
              <a:buAutoNum type="arabicPeriod"/>
            </a:pPr>
            <a:r>
              <a:rPr lang="en-GB" sz="1600" dirty="0">
                <a:latin typeface="MS Reference Sans Serif" panose="020B0604030504040204" pitchFamily="34" charset="0"/>
              </a:rPr>
              <a:t>Follow up PO’s registered in Marketplace </a:t>
            </a:r>
          </a:p>
          <a:p>
            <a:pPr marL="514350" indent="-514350">
              <a:buFont typeface="+mj-lt"/>
              <a:buAutoNum type="arabicPeriod"/>
            </a:pPr>
            <a:r>
              <a:rPr lang="en-GB" sz="1600" dirty="0">
                <a:latin typeface="MS Reference Sans Serif" panose="020B0604030504040204" pitchFamily="34" charset="0"/>
              </a:rPr>
              <a:t>Analyse CRAs of all PO’s within scope</a:t>
            </a:r>
          </a:p>
          <a:p>
            <a:pPr marL="514350" indent="-514350">
              <a:buFont typeface="+mj-lt"/>
              <a:buAutoNum type="arabicPeriod"/>
            </a:pPr>
            <a:r>
              <a:rPr lang="en-GB" sz="1600" dirty="0">
                <a:latin typeface="MS Reference Sans Serif" panose="020B0604030504040204" pitchFamily="34" charset="0"/>
              </a:rPr>
              <a:t>Endorse ‘very low risk’ PO’s</a:t>
            </a:r>
          </a:p>
          <a:p>
            <a:pPr marL="514350" indent="-514350">
              <a:buFont typeface="+mj-lt"/>
              <a:buAutoNum type="arabicPeriod"/>
            </a:pPr>
            <a:r>
              <a:rPr lang="en-GB" sz="1600" dirty="0">
                <a:latin typeface="MS Reference Sans Serif" panose="020B0604030504040204" pitchFamily="34" charset="0"/>
              </a:rPr>
              <a:t>Apply sanctions to PO’s whose certificate is cancelled or denied or who didn’t submit CRA or undergo audit within timeline</a:t>
            </a:r>
          </a:p>
          <a:p>
            <a:pPr marL="514350" indent="-514350">
              <a:buFont typeface="+mj-lt"/>
              <a:buAutoNum type="arabicPeriod"/>
            </a:pPr>
            <a:r>
              <a:rPr lang="en-GB" sz="1600" dirty="0">
                <a:latin typeface="MS Reference Sans Serif" panose="020B0604030504040204" pitchFamily="34" charset="0"/>
              </a:rPr>
              <a:t>Publish a list of all endorsed companies</a:t>
            </a:r>
          </a:p>
          <a:p>
            <a:pPr marL="514350" indent="-514350">
              <a:buFont typeface="+mj-lt"/>
              <a:buAutoNum type="arabicPeriod"/>
            </a:pPr>
            <a:r>
              <a:rPr lang="en-GB" sz="1600" dirty="0">
                <a:latin typeface="MS Reference Sans Serif" panose="020B0604030504040204" pitchFamily="34" charset="0"/>
              </a:rPr>
              <a:t>Interpret </a:t>
            </a:r>
            <a:r>
              <a:rPr lang="en-GB" sz="1600" dirty="0" err="1">
                <a:latin typeface="MS Reference Sans Serif" panose="020B0604030504040204" pitchFamily="34" charset="0"/>
              </a:rPr>
              <a:t>CoC</a:t>
            </a:r>
            <a:r>
              <a:rPr lang="en-GB" sz="1600" dirty="0">
                <a:latin typeface="MS Reference Sans Serif" panose="020B0604030504040204" pitchFamily="34" charset="0"/>
              </a:rPr>
              <a:t> system documents, together with CB’s</a:t>
            </a:r>
          </a:p>
          <a:p>
            <a:pPr marL="514350" indent="-514350">
              <a:buFont typeface="+mj-lt"/>
              <a:buAutoNum type="arabicPeriod"/>
            </a:pPr>
            <a:endParaRPr lang="en-GB" sz="1800" dirty="0">
              <a:latin typeface="MS Reference Sans Serif" panose="020B0604030504040204" pitchFamily="34" charset="0"/>
            </a:endParaRPr>
          </a:p>
        </p:txBody>
      </p:sp>
      <p:sp>
        <p:nvSpPr>
          <p:cNvPr id="2" name="Title 1">
            <a:extLst>
              <a:ext uri="{FF2B5EF4-FFF2-40B4-BE49-F238E27FC236}">
                <a16:creationId xmlns:a16="http://schemas.microsoft.com/office/drawing/2014/main" id="{D5EAC76F-9CA9-4564-BFA8-8C77F41EEEEC}"/>
              </a:ext>
            </a:extLst>
          </p:cNvPr>
          <p:cNvSpPr>
            <a:spLocks noGrp="1"/>
          </p:cNvSpPr>
          <p:nvPr>
            <p:ph type="title" idx="4294967295"/>
          </p:nvPr>
        </p:nvSpPr>
        <p:spPr>
          <a:xfrm>
            <a:off x="2409144" y="518579"/>
            <a:ext cx="10515600" cy="609600"/>
          </a:xfrm>
        </p:spPr>
        <p:txBody>
          <a:bodyPr/>
          <a:lstStyle/>
          <a:p>
            <a:r>
              <a:rPr lang="en-GB" sz="2800" b="1" dirty="0">
                <a:solidFill>
                  <a:srgbClr val="005C40"/>
                </a:solidFill>
                <a:latin typeface="MS Reference Sans Serif" panose="020B0604030504040204" pitchFamily="34" charset="0"/>
              </a:rPr>
              <a:t>Responsibilities Rainforest Alliance </a:t>
            </a:r>
          </a:p>
        </p:txBody>
      </p:sp>
      <p:sp>
        <p:nvSpPr>
          <p:cNvPr id="12" name="TextBox 11">
            <a:extLst>
              <a:ext uri="{FF2B5EF4-FFF2-40B4-BE49-F238E27FC236}">
                <a16:creationId xmlns:a16="http://schemas.microsoft.com/office/drawing/2014/main" id="{681D2316-8972-483E-8438-B92732785C21}"/>
              </a:ext>
            </a:extLst>
          </p:cNvPr>
          <p:cNvSpPr txBox="1"/>
          <p:nvPr/>
        </p:nvSpPr>
        <p:spPr>
          <a:xfrm>
            <a:off x="843148" y="5546230"/>
            <a:ext cx="1635959" cy="646331"/>
          </a:xfrm>
          <a:prstGeom prst="rect">
            <a:avLst/>
          </a:prstGeom>
          <a:noFill/>
        </p:spPr>
        <p:txBody>
          <a:bodyPr wrap="square" rtlCol="0">
            <a:spAutoFit/>
          </a:bodyPr>
          <a:lstStyle/>
          <a:p>
            <a:pPr lvl="0" algn="ctr">
              <a:defRPr/>
            </a:pPr>
            <a:r>
              <a:rPr lang="en-US" kern="0" dirty="0">
                <a:latin typeface="MS Reference Sans Serif" panose="020B0604030504040204" pitchFamily="34" charset="0"/>
              </a:rPr>
              <a:t>Follow up PO’s in MP</a:t>
            </a:r>
          </a:p>
        </p:txBody>
      </p:sp>
      <p:sp>
        <p:nvSpPr>
          <p:cNvPr id="15" name="TextBox 14">
            <a:extLst>
              <a:ext uri="{FF2B5EF4-FFF2-40B4-BE49-F238E27FC236}">
                <a16:creationId xmlns:a16="http://schemas.microsoft.com/office/drawing/2014/main" id="{A71FBB34-AF13-46D9-BA1A-D91ECC917A75}"/>
              </a:ext>
            </a:extLst>
          </p:cNvPr>
          <p:cNvSpPr txBox="1"/>
          <p:nvPr/>
        </p:nvSpPr>
        <p:spPr>
          <a:xfrm>
            <a:off x="3416752" y="5588537"/>
            <a:ext cx="2445027" cy="369332"/>
          </a:xfrm>
          <a:prstGeom prst="rect">
            <a:avLst/>
          </a:prstGeom>
          <a:noFill/>
        </p:spPr>
        <p:txBody>
          <a:bodyPr wrap="square" rtlCol="0">
            <a:spAutoFit/>
          </a:bodyPr>
          <a:lstStyle/>
          <a:p>
            <a:pPr lvl="0" algn="ctr">
              <a:spcBef>
                <a:spcPts val="50"/>
              </a:spcBef>
              <a:defRPr/>
            </a:pPr>
            <a:r>
              <a:rPr lang="en-US" kern="0" dirty="0" err="1">
                <a:latin typeface="MS Reference Sans Serif" panose="020B0604030504040204" pitchFamily="34" charset="0"/>
              </a:rPr>
              <a:t>Analyse</a:t>
            </a:r>
            <a:r>
              <a:rPr lang="en-US" kern="0" dirty="0">
                <a:latin typeface="MS Reference Sans Serif" panose="020B0604030504040204" pitchFamily="34" charset="0"/>
              </a:rPr>
              <a:t> all CRA’s</a:t>
            </a:r>
          </a:p>
        </p:txBody>
      </p:sp>
      <p:sp>
        <p:nvSpPr>
          <p:cNvPr id="18" name="TextBox 17">
            <a:extLst>
              <a:ext uri="{FF2B5EF4-FFF2-40B4-BE49-F238E27FC236}">
                <a16:creationId xmlns:a16="http://schemas.microsoft.com/office/drawing/2014/main" id="{D6A06D30-1A42-44FA-B975-073426F431FB}"/>
              </a:ext>
            </a:extLst>
          </p:cNvPr>
          <p:cNvSpPr txBox="1"/>
          <p:nvPr/>
        </p:nvSpPr>
        <p:spPr>
          <a:xfrm>
            <a:off x="6257159" y="5588537"/>
            <a:ext cx="2445027" cy="646331"/>
          </a:xfrm>
          <a:prstGeom prst="rect">
            <a:avLst/>
          </a:prstGeom>
          <a:noFill/>
        </p:spPr>
        <p:txBody>
          <a:bodyPr wrap="square" rtlCol="0">
            <a:spAutoFit/>
          </a:bodyPr>
          <a:lstStyle/>
          <a:p>
            <a:pPr lvl="0" algn="ctr">
              <a:spcBef>
                <a:spcPts val="50"/>
              </a:spcBef>
              <a:defRPr/>
            </a:pPr>
            <a:r>
              <a:rPr lang="en-US" kern="0" dirty="0">
                <a:latin typeface="MS Reference Sans Serif" panose="020B0604030504040204" pitchFamily="34" charset="0"/>
              </a:rPr>
              <a:t>Endorse ‘very low risk’</a:t>
            </a:r>
          </a:p>
        </p:txBody>
      </p:sp>
      <p:sp>
        <p:nvSpPr>
          <p:cNvPr id="21" name="TextBox 20">
            <a:extLst>
              <a:ext uri="{FF2B5EF4-FFF2-40B4-BE49-F238E27FC236}">
                <a16:creationId xmlns:a16="http://schemas.microsoft.com/office/drawing/2014/main" id="{684DD695-080E-4674-8C67-0D9CC74E0276}"/>
              </a:ext>
            </a:extLst>
          </p:cNvPr>
          <p:cNvSpPr txBox="1"/>
          <p:nvPr/>
        </p:nvSpPr>
        <p:spPr>
          <a:xfrm>
            <a:off x="9020393" y="5588537"/>
            <a:ext cx="2445027" cy="646331"/>
          </a:xfrm>
          <a:prstGeom prst="rect">
            <a:avLst/>
          </a:prstGeom>
          <a:noFill/>
        </p:spPr>
        <p:txBody>
          <a:bodyPr wrap="square" rtlCol="0">
            <a:spAutoFit/>
          </a:bodyPr>
          <a:lstStyle/>
          <a:p>
            <a:pPr lvl="0" algn="ctr">
              <a:spcBef>
                <a:spcPts val="50"/>
              </a:spcBef>
              <a:defRPr/>
            </a:pPr>
            <a:r>
              <a:rPr lang="en-US" kern="0" dirty="0">
                <a:latin typeface="MS Reference Sans Serif" panose="020B0604030504040204" pitchFamily="34" charset="0"/>
              </a:rPr>
              <a:t>Apply sanctions when needed</a:t>
            </a:r>
          </a:p>
        </p:txBody>
      </p:sp>
      <p:cxnSp>
        <p:nvCxnSpPr>
          <p:cNvPr id="22" name="Straight Connector 21">
            <a:extLst>
              <a:ext uri="{FF2B5EF4-FFF2-40B4-BE49-F238E27FC236}">
                <a16:creationId xmlns:a16="http://schemas.microsoft.com/office/drawing/2014/main" id="{7A499819-009F-4E9B-8587-CD41BF65B6A2}"/>
              </a:ext>
            </a:extLst>
          </p:cNvPr>
          <p:cNvCxnSpPr>
            <a:cxnSpLocks/>
          </p:cNvCxnSpPr>
          <p:nvPr/>
        </p:nvCxnSpPr>
        <p:spPr>
          <a:xfrm>
            <a:off x="2456551" y="4919695"/>
            <a:ext cx="1257290" cy="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7BFE8C-4DC7-425F-BF01-1EB8429D673D}"/>
              </a:ext>
            </a:extLst>
          </p:cNvPr>
          <p:cNvCxnSpPr>
            <a:cxnSpLocks/>
          </p:cNvCxnSpPr>
          <p:nvPr/>
        </p:nvCxnSpPr>
        <p:spPr>
          <a:xfrm flipV="1">
            <a:off x="5325598" y="4919695"/>
            <a:ext cx="1122131" cy="13459"/>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951081-4D9F-45C1-9726-514DAB7A1D33}"/>
              </a:ext>
            </a:extLst>
          </p:cNvPr>
          <p:cNvCxnSpPr>
            <a:cxnSpLocks/>
          </p:cNvCxnSpPr>
          <p:nvPr/>
        </p:nvCxnSpPr>
        <p:spPr>
          <a:xfrm flipV="1">
            <a:off x="8381830" y="4894626"/>
            <a:ext cx="1032482" cy="1"/>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pic>
        <p:nvPicPr>
          <p:cNvPr id="39" name="Graphic 38" descr="Information">
            <a:extLst>
              <a:ext uri="{FF2B5EF4-FFF2-40B4-BE49-F238E27FC236}">
                <a16:creationId xmlns:a16="http://schemas.microsoft.com/office/drawing/2014/main" id="{37C894C3-021E-427F-A5BF-F0058C313F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4313" y="930297"/>
            <a:ext cx="799570" cy="799570"/>
          </a:xfrm>
          <a:prstGeom prst="rect">
            <a:avLst/>
          </a:prstGeom>
        </p:spPr>
      </p:pic>
      <p:pic>
        <p:nvPicPr>
          <p:cNvPr id="6" name="Graphic 5" descr="Call center">
            <a:extLst>
              <a:ext uri="{FF2B5EF4-FFF2-40B4-BE49-F238E27FC236}">
                <a16:creationId xmlns:a16="http://schemas.microsoft.com/office/drawing/2014/main" id="{4BD5920D-A653-4100-9FBB-2F4ED0312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367" y="4333561"/>
            <a:ext cx="1122130" cy="1122130"/>
          </a:xfrm>
          <a:prstGeom prst="rect">
            <a:avLst/>
          </a:prstGeom>
        </p:spPr>
      </p:pic>
      <p:pic>
        <p:nvPicPr>
          <p:cNvPr id="10" name="Picture 9" descr="A close up of a sign&#10;&#10;Description automatically generated">
            <a:extLst>
              <a:ext uri="{FF2B5EF4-FFF2-40B4-BE49-F238E27FC236}">
                <a16:creationId xmlns:a16="http://schemas.microsoft.com/office/drawing/2014/main" id="{BF8C483D-2D43-4286-9408-B70469028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8860" y="4369489"/>
            <a:ext cx="1219048" cy="1219048"/>
          </a:xfrm>
          <a:prstGeom prst="rect">
            <a:avLst/>
          </a:prstGeom>
        </p:spPr>
      </p:pic>
      <p:pic>
        <p:nvPicPr>
          <p:cNvPr id="16" name="Graphic 15" descr="Ribbon">
            <a:extLst>
              <a:ext uri="{FF2B5EF4-FFF2-40B4-BE49-F238E27FC236}">
                <a16:creationId xmlns:a16="http://schemas.microsoft.com/office/drawing/2014/main" id="{46AA9FF5-B5CC-4210-BCFA-28C26F3D3B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2523" y="4327182"/>
            <a:ext cx="1219048" cy="1219048"/>
          </a:xfrm>
          <a:prstGeom prst="rect">
            <a:avLst/>
          </a:prstGeom>
        </p:spPr>
      </p:pic>
      <p:pic>
        <p:nvPicPr>
          <p:cNvPr id="26" name="Graphic 25" descr="Cursor">
            <a:extLst>
              <a:ext uri="{FF2B5EF4-FFF2-40B4-BE49-F238E27FC236}">
                <a16:creationId xmlns:a16="http://schemas.microsoft.com/office/drawing/2014/main" id="{1A788BFC-1462-4962-BB75-29BD67CDFB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83138" y="4365359"/>
            <a:ext cx="1122130" cy="1122130"/>
          </a:xfrm>
          <a:prstGeom prst="rect">
            <a:avLst/>
          </a:prstGeom>
        </p:spPr>
      </p:pic>
    </p:spTree>
    <p:extLst>
      <p:ext uri="{BB962C8B-B14F-4D97-AF65-F5344CB8AC3E}">
        <p14:creationId xmlns:p14="http://schemas.microsoft.com/office/powerpoint/2010/main" val="3905288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C76F-9CA9-4564-BFA8-8C77F41EEEEC}"/>
              </a:ext>
            </a:extLst>
          </p:cNvPr>
          <p:cNvSpPr>
            <a:spLocks noGrp="1"/>
          </p:cNvSpPr>
          <p:nvPr>
            <p:ph type="title" idx="4294967295"/>
          </p:nvPr>
        </p:nvSpPr>
        <p:spPr>
          <a:xfrm>
            <a:off x="2459667" y="560388"/>
            <a:ext cx="10515600" cy="609600"/>
          </a:xfrm>
        </p:spPr>
        <p:txBody>
          <a:bodyPr/>
          <a:lstStyle/>
          <a:p>
            <a:r>
              <a:rPr lang="en-GB" sz="2800" b="1" dirty="0">
                <a:solidFill>
                  <a:srgbClr val="005C40"/>
                </a:solidFill>
                <a:latin typeface="MS Reference Sans Serif" panose="020B0604030504040204" pitchFamily="34" charset="0"/>
              </a:rPr>
              <a:t>Summary of the roles</a:t>
            </a:r>
          </a:p>
        </p:txBody>
      </p:sp>
      <p:sp>
        <p:nvSpPr>
          <p:cNvPr id="25" name="CuadroTexto 8">
            <a:extLst>
              <a:ext uri="{FF2B5EF4-FFF2-40B4-BE49-F238E27FC236}">
                <a16:creationId xmlns:a16="http://schemas.microsoft.com/office/drawing/2014/main" id="{B02DD2DB-C257-45FA-A1EF-6BD802C8B626}"/>
              </a:ext>
            </a:extLst>
          </p:cNvPr>
          <p:cNvSpPr txBox="1"/>
          <p:nvPr/>
        </p:nvSpPr>
        <p:spPr>
          <a:xfrm>
            <a:off x="2258844" y="3777560"/>
            <a:ext cx="4217787" cy="4414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rtl="0" latinLnBrk="1" hangingPunct="0"/>
            <a:r>
              <a:rPr lang="en-US" sz="2400" dirty="0">
                <a:solidFill>
                  <a:srgbClr val="000000"/>
                </a:solidFill>
                <a:latin typeface="MS Reference Sans Serif" panose="020B0604030504040204" pitchFamily="34" charset="0"/>
              </a:rPr>
              <a:t>The CB’s role starts here</a:t>
            </a:r>
          </a:p>
        </p:txBody>
      </p:sp>
      <p:sp>
        <p:nvSpPr>
          <p:cNvPr id="26" name="CuadroTexto 9">
            <a:extLst>
              <a:ext uri="{FF2B5EF4-FFF2-40B4-BE49-F238E27FC236}">
                <a16:creationId xmlns:a16="http://schemas.microsoft.com/office/drawing/2014/main" id="{844D15DD-8CEC-4FBF-AFF1-485C445517E3}"/>
              </a:ext>
            </a:extLst>
          </p:cNvPr>
          <p:cNvSpPr txBox="1"/>
          <p:nvPr/>
        </p:nvSpPr>
        <p:spPr>
          <a:xfrm>
            <a:off x="8386866" y="3818329"/>
            <a:ext cx="3805134" cy="4414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r>
              <a:rPr lang="en-US" sz="2400" dirty="0">
                <a:solidFill>
                  <a:srgbClr val="000000"/>
                </a:solidFill>
                <a:latin typeface="MS Reference Sans Serif" panose="020B0604030504040204" pitchFamily="34" charset="0"/>
                <a:sym typeface="Helvetica Light"/>
              </a:rPr>
              <a:t>The CB’s role ends here</a:t>
            </a:r>
          </a:p>
        </p:txBody>
      </p:sp>
      <p:sp>
        <p:nvSpPr>
          <p:cNvPr id="27" name="Llamada de flecha a la izquierda 14">
            <a:extLst>
              <a:ext uri="{FF2B5EF4-FFF2-40B4-BE49-F238E27FC236}">
                <a16:creationId xmlns:a16="http://schemas.microsoft.com/office/drawing/2014/main" id="{C74A48D7-A3DB-470A-B8F4-D0ECEA7BA1FE}"/>
              </a:ext>
            </a:extLst>
          </p:cNvPr>
          <p:cNvSpPr/>
          <p:nvPr/>
        </p:nvSpPr>
        <p:spPr>
          <a:xfrm>
            <a:off x="2616424" y="4259797"/>
            <a:ext cx="1528709" cy="287579"/>
          </a:xfrm>
          <a:prstGeom prst="leftArrowCallout">
            <a:avLst>
              <a:gd name="adj1" fmla="val 25000"/>
              <a:gd name="adj2" fmla="val 25000"/>
              <a:gd name="adj3" fmla="val 25000"/>
              <a:gd name="adj4" fmla="val 75694"/>
            </a:avLst>
          </a:prstGeom>
          <a:solidFill>
            <a:srgbClr val="91B11B"/>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r>
              <a:rPr lang="en-US" sz="1400" dirty="0">
                <a:solidFill>
                  <a:schemeClr val="bg1"/>
                </a:solidFill>
                <a:latin typeface="MS Reference Sans Serif" panose="020B0604030504040204" pitchFamily="34" charset="0"/>
                <a:ea typeface="Helvetica Light"/>
                <a:cs typeface="Helvetica Light"/>
                <a:sym typeface="Helvetica Light"/>
              </a:rPr>
              <a:t>RA: CRA</a:t>
            </a:r>
          </a:p>
        </p:txBody>
      </p:sp>
      <p:sp>
        <p:nvSpPr>
          <p:cNvPr id="28" name="Llamada de flecha a la derecha 15">
            <a:extLst>
              <a:ext uri="{FF2B5EF4-FFF2-40B4-BE49-F238E27FC236}">
                <a16:creationId xmlns:a16="http://schemas.microsoft.com/office/drawing/2014/main" id="{8E6DD12C-63F2-4860-875A-B1EC08DEEA57}"/>
              </a:ext>
            </a:extLst>
          </p:cNvPr>
          <p:cNvSpPr/>
          <p:nvPr/>
        </p:nvSpPr>
        <p:spPr>
          <a:xfrm>
            <a:off x="9720372" y="4269513"/>
            <a:ext cx="2290652" cy="287579"/>
          </a:xfrm>
          <a:prstGeom prst="rightArrowCallout">
            <a:avLst>
              <a:gd name="adj1" fmla="val 25000"/>
              <a:gd name="adj2" fmla="val 25000"/>
              <a:gd name="adj3" fmla="val 25000"/>
              <a:gd name="adj4" fmla="val 73022"/>
            </a:avLst>
          </a:prstGeom>
          <a:solidFill>
            <a:srgbClr val="91B11B"/>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r>
              <a:rPr lang="en-US" sz="1400">
                <a:solidFill>
                  <a:schemeClr val="bg1"/>
                </a:solidFill>
                <a:latin typeface="MS Reference Sans Serif" panose="020B0604030504040204" pitchFamily="34" charset="0"/>
                <a:ea typeface="Helvetica Light"/>
                <a:cs typeface="Helvetica Light"/>
                <a:sym typeface="Helvetica Light"/>
              </a:rPr>
              <a:t>RA: Sanctions</a:t>
            </a:r>
          </a:p>
        </p:txBody>
      </p:sp>
      <p:sp>
        <p:nvSpPr>
          <p:cNvPr id="16" name="TextBox 15">
            <a:extLst>
              <a:ext uri="{FF2B5EF4-FFF2-40B4-BE49-F238E27FC236}">
                <a16:creationId xmlns:a16="http://schemas.microsoft.com/office/drawing/2014/main" id="{FDF8EA4F-FC77-41C6-ABA3-8A810B65E730}"/>
              </a:ext>
            </a:extLst>
          </p:cNvPr>
          <p:cNvSpPr txBox="1"/>
          <p:nvPr/>
        </p:nvSpPr>
        <p:spPr>
          <a:xfrm>
            <a:off x="3380779" y="3313877"/>
            <a:ext cx="1973916" cy="461665"/>
          </a:xfrm>
          <a:prstGeom prst="rect">
            <a:avLst/>
          </a:prstGeom>
          <a:solidFill>
            <a:srgbClr val="005C40"/>
          </a:solidFill>
        </p:spPr>
        <p:txBody>
          <a:bodyPr wrap="square" rtlCol="0">
            <a:spAutoFit/>
          </a:bodyPr>
          <a:lstStyle/>
          <a:p>
            <a:r>
              <a:rPr lang="en-MY" sz="2400" b="1">
                <a:solidFill>
                  <a:schemeClr val="bg1"/>
                </a:solidFill>
                <a:latin typeface="MS Reference Sans Serif" panose="020B0604030504040204" pitchFamily="34" charset="0"/>
              </a:rPr>
              <a:t>Application</a:t>
            </a:r>
            <a:endParaRPr lang="en-GB" sz="2400" b="1">
              <a:solidFill>
                <a:schemeClr val="bg1"/>
              </a:solidFill>
              <a:latin typeface="MS Reference Sans Serif" panose="020B0604030504040204" pitchFamily="34" charset="0"/>
            </a:endParaRPr>
          </a:p>
        </p:txBody>
      </p:sp>
      <p:sp>
        <p:nvSpPr>
          <p:cNvPr id="29" name="TextBox 28">
            <a:extLst>
              <a:ext uri="{FF2B5EF4-FFF2-40B4-BE49-F238E27FC236}">
                <a16:creationId xmlns:a16="http://schemas.microsoft.com/office/drawing/2014/main" id="{5D1F168F-A758-4B0A-A30B-7831707C52D3}"/>
              </a:ext>
            </a:extLst>
          </p:cNvPr>
          <p:cNvSpPr txBox="1"/>
          <p:nvPr/>
        </p:nvSpPr>
        <p:spPr>
          <a:xfrm>
            <a:off x="9186049" y="3320686"/>
            <a:ext cx="1973916" cy="461665"/>
          </a:xfrm>
          <a:prstGeom prst="rect">
            <a:avLst/>
          </a:prstGeom>
          <a:solidFill>
            <a:srgbClr val="005C40"/>
          </a:solidFill>
        </p:spPr>
        <p:txBody>
          <a:bodyPr wrap="square" rtlCol="0">
            <a:spAutoFit/>
          </a:bodyPr>
          <a:lstStyle/>
          <a:p>
            <a:r>
              <a:rPr lang="en-MY" sz="2400" b="1" dirty="0">
                <a:solidFill>
                  <a:schemeClr val="bg1"/>
                </a:solidFill>
                <a:latin typeface="MS Reference Sans Serif" panose="020B0604030504040204" pitchFamily="34" charset="0"/>
              </a:rPr>
              <a:t>Cancelation</a:t>
            </a:r>
            <a:endParaRPr lang="en-GB" sz="2400" b="1" dirty="0">
              <a:solidFill>
                <a:schemeClr val="bg1"/>
              </a:solidFill>
              <a:latin typeface="MS Reference Sans Serif" panose="020B0604030504040204" pitchFamily="34" charset="0"/>
            </a:endParaRPr>
          </a:p>
        </p:txBody>
      </p:sp>
      <p:sp>
        <p:nvSpPr>
          <p:cNvPr id="3" name="Arrow: Right 2">
            <a:extLst>
              <a:ext uri="{FF2B5EF4-FFF2-40B4-BE49-F238E27FC236}">
                <a16:creationId xmlns:a16="http://schemas.microsoft.com/office/drawing/2014/main" id="{17F56CD9-C636-4AE0-A362-35E2A567607E}"/>
              </a:ext>
            </a:extLst>
          </p:cNvPr>
          <p:cNvSpPr/>
          <p:nvPr/>
        </p:nvSpPr>
        <p:spPr>
          <a:xfrm>
            <a:off x="2616424" y="2550246"/>
            <a:ext cx="9257163" cy="579135"/>
          </a:xfrm>
          <a:prstGeom prst="rightArrow">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52B04DF-0E45-43F8-8585-348AE5F2A863}"/>
              </a:ext>
            </a:extLst>
          </p:cNvPr>
          <p:cNvSpPr txBox="1"/>
          <p:nvPr/>
        </p:nvSpPr>
        <p:spPr>
          <a:xfrm>
            <a:off x="5501808" y="2319579"/>
            <a:ext cx="3507417" cy="954107"/>
          </a:xfrm>
          <a:prstGeom prst="rect">
            <a:avLst/>
          </a:prstGeom>
          <a:solidFill>
            <a:srgbClr val="005C4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MY" sz="2800" b="1" dirty="0">
                <a:solidFill>
                  <a:srgbClr val="FFFFFF"/>
                </a:solidFill>
                <a:latin typeface="MS Reference Sans Serif" panose="020B0604030504040204" pitchFamily="34" charset="0"/>
              </a:rPr>
              <a:t>Chain of Custody</a:t>
            </a:r>
          </a:p>
          <a:p>
            <a:r>
              <a:rPr lang="en-MY" sz="2800" b="1" dirty="0">
                <a:solidFill>
                  <a:srgbClr val="FFFFFF"/>
                </a:solidFill>
                <a:latin typeface="MS Reference Sans Serif" panose="020B0604030504040204" pitchFamily="34" charset="0"/>
              </a:rPr>
              <a:t>     Audit cycle </a:t>
            </a:r>
            <a:endParaRPr lang="en-GB" sz="2800" b="1" dirty="0">
              <a:solidFill>
                <a:srgbClr val="FFFFFF"/>
              </a:solidFill>
              <a:latin typeface="MS Reference Sans Serif" panose="020B0604030504040204" pitchFamily="34" charset="0"/>
            </a:endParaRPr>
          </a:p>
        </p:txBody>
      </p:sp>
    </p:spTree>
    <p:extLst>
      <p:ext uri="{BB962C8B-B14F-4D97-AF65-F5344CB8AC3E}">
        <p14:creationId xmlns:p14="http://schemas.microsoft.com/office/powerpoint/2010/main" val="528498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C76F-9CA9-4564-BFA8-8C77F41EEEEC}"/>
              </a:ext>
            </a:extLst>
          </p:cNvPr>
          <p:cNvSpPr>
            <a:spLocks noGrp="1"/>
          </p:cNvSpPr>
          <p:nvPr>
            <p:ph type="title" idx="4294967295"/>
          </p:nvPr>
        </p:nvSpPr>
        <p:spPr>
          <a:xfrm>
            <a:off x="2470068" y="630322"/>
            <a:ext cx="10515600" cy="609600"/>
          </a:xfrm>
        </p:spPr>
        <p:txBody>
          <a:bodyPr/>
          <a:lstStyle/>
          <a:p>
            <a:r>
              <a:rPr lang="en-GB" sz="2800" b="1" dirty="0">
                <a:solidFill>
                  <a:srgbClr val="005C40"/>
                </a:solidFill>
                <a:latin typeface="MS Reference Sans Serif" panose="020B0604030504040204" pitchFamily="34" charset="0"/>
              </a:rPr>
              <a:t>Sanctions </a:t>
            </a:r>
          </a:p>
        </p:txBody>
      </p:sp>
      <p:sp>
        <p:nvSpPr>
          <p:cNvPr id="12" name="TextBox 11">
            <a:extLst>
              <a:ext uri="{FF2B5EF4-FFF2-40B4-BE49-F238E27FC236}">
                <a16:creationId xmlns:a16="http://schemas.microsoft.com/office/drawing/2014/main" id="{681D2316-8972-483E-8438-B92732785C21}"/>
              </a:ext>
            </a:extLst>
          </p:cNvPr>
          <p:cNvSpPr txBox="1"/>
          <p:nvPr/>
        </p:nvSpPr>
        <p:spPr>
          <a:xfrm>
            <a:off x="432232" y="4314196"/>
            <a:ext cx="1978769" cy="646331"/>
          </a:xfrm>
          <a:prstGeom prst="rect">
            <a:avLst/>
          </a:prstGeom>
          <a:noFill/>
        </p:spPr>
        <p:txBody>
          <a:bodyPr wrap="square" rtlCol="0">
            <a:spAutoFit/>
          </a:bodyPr>
          <a:lstStyle/>
          <a:p>
            <a:pPr lvl="0" algn="ctr">
              <a:defRPr/>
            </a:pPr>
            <a:r>
              <a:rPr lang="en-US" kern="0" dirty="0">
                <a:latin typeface="MS Reference Sans Serif" panose="020B0604030504040204" pitchFamily="34" charset="0"/>
              </a:rPr>
              <a:t>Agree sell-off period RA-PO</a:t>
            </a:r>
          </a:p>
        </p:txBody>
      </p:sp>
      <p:sp>
        <p:nvSpPr>
          <p:cNvPr id="15" name="TextBox 14">
            <a:extLst>
              <a:ext uri="{FF2B5EF4-FFF2-40B4-BE49-F238E27FC236}">
                <a16:creationId xmlns:a16="http://schemas.microsoft.com/office/drawing/2014/main" id="{A71FBB34-AF13-46D9-BA1A-D91ECC917A75}"/>
              </a:ext>
            </a:extLst>
          </p:cNvPr>
          <p:cNvSpPr txBox="1"/>
          <p:nvPr/>
        </p:nvSpPr>
        <p:spPr>
          <a:xfrm>
            <a:off x="3221756" y="4369337"/>
            <a:ext cx="2445027" cy="646331"/>
          </a:xfrm>
          <a:prstGeom prst="rect">
            <a:avLst/>
          </a:prstGeom>
          <a:noFill/>
        </p:spPr>
        <p:txBody>
          <a:bodyPr wrap="square" rtlCol="0">
            <a:spAutoFit/>
          </a:bodyPr>
          <a:lstStyle/>
          <a:p>
            <a:pPr lvl="0" algn="ctr">
              <a:spcBef>
                <a:spcPts val="50"/>
              </a:spcBef>
              <a:defRPr/>
            </a:pPr>
            <a:r>
              <a:rPr lang="en-US" kern="0" dirty="0">
                <a:latin typeface="MS Reference Sans Serif" panose="020B0604030504040204" pitchFamily="34" charset="0"/>
              </a:rPr>
              <a:t>RA asks CB to confirm volume</a:t>
            </a:r>
          </a:p>
        </p:txBody>
      </p:sp>
      <p:sp>
        <p:nvSpPr>
          <p:cNvPr id="18" name="TextBox 17">
            <a:extLst>
              <a:ext uri="{FF2B5EF4-FFF2-40B4-BE49-F238E27FC236}">
                <a16:creationId xmlns:a16="http://schemas.microsoft.com/office/drawing/2014/main" id="{D6A06D30-1A42-44FA-B975-073426F431FB}"/>
              </a:ext>
            </a:extLst>
          </p:cNvPr>
          <p:cNvSpPr txBox="1"/>
          <p:nvPr/>
        </p:nvSpPr>
        <p:spPr>
          <a:xfrm>
            <a:off x="6062163" y="4369337"/>
            <a:ext cx="2445027" cy="369332"/>
          </a:xfrm>
          <a:prstGeom prst="rect">
            <a:avLst/>
          </a:prstGeom>
          <a:noFill/>
        </p:spPr>
        <p:txBody>
          <a:bodyPr wrap="square" rtlCol="0">
            <a:spAutoFit/>
          </a:bodyPr>
          <a:lstStyle/>
          <a:p>
            <a:pPr lvl="0" algn="ctr">
              <a:spcBef>
                <a:spcPts val="50"/>
              </a:spcBef>
              <a:defRPr/>
            </a:pPr>
            <a:r>
              <a:rPr lang="en-US" kern="0" dirty="0">
                <a:latin typeface="MS Reference Sans Serif" panose="020B0604030504040204" pitchFamily="34" charset="0"/>
              </a:rPr>
              <a:t>RA’s responsibility</a:t>
            </a:r>
          </a:p>
        </p:txBody>
      </p:sp>
      <p:sp>
        <p:nvSpPr>
          <p:cNvPr id="21" name="TextBox 20">
            <a:extLst>
              <a:ext uri="{FF2B5EF4-FFF2-40B4-BE49-F238E27FC236}">
                <a16:creationId xmlns:a16="http://schemas.microsoft.com/office/drawing/2014/main" id="{684DD695-080E-4674-8C67-0D9CC74E0276}"/>
              </a:ext>
            </a:extLst>
          </p:cNvPr>
          <p:cNvSpPr txBox="1"/>
          <p:nvPr/>
        </p:nvSpPr>
        <p:spPr>
          <a:xfrm>
            <a:off x="8825397" y="4369337"/>
            <a:ext cx="2445027" cy="646331"/>
          </a:xfrm>
          <a:prstGeom prst="rect">
            <a:avLst/>
          </a:prstGeom>
          <a:noFill/>
        </p:spPr>
        <p:txBody>
          <a:bodyPr wrap="square" rtlCol="0">
            <a:spAutoFit/>
          </a:bodyPr>
          <a:lstStyle/>
          <a:p>
            <a:pPr lvl="0" algn="ctr">
              <a:spcBef>
                <a:spcPts val="50"/>
              </a:spcBef>
              <a:defRPr/>
            </a:pPr>
            <a:r>
              <a:rPr lang="en-US" kern="0" dirty="0">
                <a:latin typeface="MS Reference Sans Serif" panose="020B0604030504040204" pitchFamily="34" charset="0"/>
              </a:rPr>
              <a:t>PO may reactivate: new CRA</a:t>
            </a:r>
          </a:p>
        </p:txBody>
      </p:sp>
      <p:cxnSp>
        <p:nvCxnSpPr>
          <p:cNvPr id="22" name="Straight Connector 21">
            <a:extLst>
              <a:ext uri="{FF2B5EF4-FFF2-40B4-BE49-F238E27FC236}">
                <a16:creationId xmlns:a16="http://schemas.microsoft.com/office/drawing/2014/main" id="{7A499819-009F-4E9B-8587-CD41BF65B6A2}"/>
              </a:ext>
            </a:extLst>
          </p:cNvPr>
          <p:cNvCxnSpPr>
            <a:cxnSpLocks/>
          </p:cNvCxnSpPr>
          <p:nvPr/>
        </p:nvCxnSpPr>
        <p:spPr>
          <a:xfrm>
            <a:off x="2261554" y="3675427"/>
            <a:ext cx="1257290" cy="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7BFE8C-4DC7-425F-BF01-1EB8429D673D}"/>
              </a:ext>
            </a:extLst>
          </p:cNvPr>
          <p:cNvCxnSpPr>
            <a:cxnSpLocks/>
          </p:cNvCxnSpPr>
          <p:nvPr/>
        </p:nvCxnSpPr>
        <p:spPr>
          <a:xfrm flipV="1">
            <a:off x="5130602" y="3700495"/>
            <a:ext cx="1122131" cy="13459"/>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951081-4D9F-45C1-9726-514DAB7A1D33}"/>
              </a:ext>
            </a:extLst>
          </p:cNvPr>
          <p:cNvCxnSpPr>
            <a:cxnSpLocks/>
          </p:cNvCxnSpPr>
          <p:nvPr/>
        </p:nvCxnSpPr>
        <p:spPr>
          <a:xfrm flipV="1">
            <a:off x="8186834" y="3675426"/>
            <a:ext cx="1032482" cy="1"/>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BE194AE-646B-426C-B276-C842059511AF}"/>
              </a:ext>
            </a:extLst>
          </p:cNvPr>
          <p:cNvSpPr txBox="1"/>
          <p:nvPr/>
        </p:nvSpPr>
        <p:spPr>
          <a:xfrm>
            <a:off x="2470068" y="1222290"/>
            <a:ext cx="9807677" cy="830997"/>
          </a:xfrm>
          <a:prstGeom prst="rect">
            <a:avLst/>
          </a:prstGeom>
          <a:noFill/>
        </p:spPr>
        <p:txBody>
          <a:bodyPr wrap="square" rtlCol="0">
            <a:spAutoFit/>
          </a:bodyPr>
          <a:lstStyle/>
          <a:p>
            <a:r>
              <a:rPr lang="en-GB" sz="2400" dirty="0">
                <a:latin typeface="MS Reference Sans Serif" panose="020B0604030504040204" pitchFamily="34" charset="0"/>
              </a:rPr>
              <a:t>Within 10 days following the cancellation of a certificate, a PO with a volume of certified product must:</a:t>
            </a:r>
            <a:endParaRPr lang="en-GB" sz="2400" dirty="0"/>
          </a:p>
        </p:txBody>
      </p:sp>
      <p:pic>
        <p:nvPicPr>
          <p:cNvPr id="31" name="Graphic 30" descr="Handshake">
            <a:extLst>
              <a:ext uri="{FF2B5EF4-FFF2-40B4-BE49-F238E27FC236}">
                <a16:creationId xmlns:a16="http://schemas.microsoft.com/office/drawing/2014/main" id="{ABB60555-36DE-448D-A63A-B6CDE3B650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807" y="2870786"/>
            <a:ext cx="1419621" cy="1419621"/>
          </a:xfrm>
          <a:prstGeom prst="rect">
            <a:avLst/>
          </a:prstGeom>
        </p:spPr>
      </p:pic>
      <p:pic>
        <p:nvPicPr>
          <p:cNvPr id="43" name="Graphic 42" descr="Megaphone">
            <a:extLst>
              <a:ext uri="{FF2B5EF4-FFF2-40B4-BE49-F238E27FC236}">
                <a16:creationId xmlns:a16="http://schemas.microsoft.com/office/drawing/2014/main" id="{DC26E035-DC2A-4573-AD22-431CB0BD30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3187" y="2946280"/>
            <a:ext cx="1257289" cy="1257289"/>
          </a:xfrm>
          <a:prstGeom prst="rect">
            <a:avLst/>
          </a:prstGeom>
        </p:spPr>
      </p:pic>
      <p:pic>
        <p:nvPicPr>
          <p:cNvPr id="45" name="Graphic 44" descr="Employee badge">
            <a:extLst>
              <a:ext uri="{FF2B5EF4-FFF2-40B4-BE49-F238E27FC236}">
                <a16:creationId xmlns:a16="http://schemas.microsoft.com/office/drawing/2014/main" id="{2B95DBC8-A90E-4D10-BAA6-CA0271FFCD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8111" y="2965616"/>
            <a:ext cx="1419620" cy="1419620"/>
          </a:xfrm>
          <a:prstGeom prst="rect">
            <a:avLst/>
          </a:prstGeom>
        </p:spPr>
      </p:pic>
      <p:pic>
        <p:nvPicPr>
          <p:cNvPr id="47" name="Picture 46" descr="A close up of a sign&#10;&#10;Description automatically generated">
            <a:extLst>
              <a:ext uri="{FF2B5EF4-FFF2-40B4-BE49-F238E27FC236}">
                <a16:creationId xmlns:a16="http://schemas.microsoft.com/office/drawing/2014/main" id="{CC1C6975-ADCA-4DCC-9FAE-0702B7DA84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8419" y="2865114"/>
            <a:ext cx="1419620" cy="1419620"/>
          </a:xfrm>
          <a:prstGeom prst="rect">
            <a:avLst/>
          </a:prstGeom>
        </p:spPr>
      </p:pic>
    </p:spTree>
    <p:extLst>
      <p:ext uri="{BB962C8B-B14F-4D97-AF65-F5344CB8AC3E}">
        <p14:creationId xmlns:p14="http://schemas.microsoft.com/office/powerpoint/2010/main" val="734926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2517569" y="2081696"/>
            <a:ext cx="10344150" cy="3578225"/>
          </a:xfrm>
        </p:spPr>
        <p:txBody>
          <a:bodyPr anchor="ctr">
            <a:noAutofit/>
          </a:bodyPr>
          <a:lstStyle/>
          <a:p>
            <a:pPr eaLnBrk="1" hangingPunct="1">
              <a:spcAft>
                <a:spcPts val="1200"/>
              </a:spcAft>
            </a:pPr>
            <a:r>
              <a:rPr lang="en-US" sz="2400" dirty="0">
                <a:latin typeface="MS Reference Sans Serif" panose="020B0604030504040204" pitchFamily="34" charset="0"/>
              </a:rPr>
              <a:t>principles of auditing</a:t>
            </a:r>
            <a:endParaRPr lang="et-EE" sz="2400" dirty="0">
              <a:latin typeface="MS Reference Sans Serif" panose="020B0604030504040204" pitchFamily="34" charset="0"/>
            </a:endParaRPr>
          </a:p>
          <a:p>
            <a:pPr eaLnBrk="1" hangingPunct="1">
              <a:spcAft>
                <a:spcPts val="1200"/>
              </a:spcAft>
            </a:pPr>
            <a:r>
              <a:rPr lang="en-US" sz="2400" dirty="0">
                <a:latin typeface="MS Reference Sans Serif" panose="020B0604030504040204" pitchFamily="34" charset="0"/>
              </a:rPr>
              <a:t>managing an audit </a:t>
            </a:r>
            <a:r>
              <a:rPr lang="en-US" sz="2400" dirty="0" err="1">
                <a:latin typeface="MS Reference Sans Serif" panose="020B0604030504040204" pitchFamily="34" charset="0"/>
              </a:rPr>
              <a:t>programme</a:t>
            </a:r>
            <a:endParaRPr lang="et-EE" sz="2400" dirty="0">
              <a:latin typeface="MS Reference Sans Serif" panose="020B0604030504040204" pitchFamily="34" charset="0"/>
            </a:endParaRPr>
          </a:p>
          <a:p>
            <a:pPr eaLnBrk="1" hangingPunct="1">
              <a:spcAft>
                <a:spcPts val="1200"/>
              </a:spcAft>
            </a:pPr>
            <a:r>
              <a:rPr lang="en-US" sz="2400" dirty="0">
                <a:latin typeface="MS Reference Sans Serif" panose="020B0604030504040204" pitchFamily="34" charset="0"/>
              </a:rPr>
              <a:t>audit </a:t>
            </a:r>
            <a:r>
              <a:rPr lang="en-US" sz="2400" dirty="0" err="1">
                <a:latin typeface="MS Reference Sans Serif" panose="020B0604030504040204" pitchFamily="34" charset="0"/>
              </a:rPr>
              <a:t>programme</a:t>
            </a:r>
            <a:r>
              <a:rPr lang="en-US" sz="2400" dirty="0">
                <a:latin typeface="MS Reference Sans Serif" panose="020B0604030504040204" pitchFamily="34" charset="0"/>
              </a:rPr>
              <a:t> objectives and extent</a:t>
            </a:r>
            <a:endParaRPr lang="et-EE" sz="2400" dirty="0">
              <a:latin typeface="MS Reference Sans Serif" panose="020B0604030504040204" pitchFamily="34" charset="0"/>
            </a:endParaRPr>
          </a:p>
          <a:p>
            <a:pPr eaLnBrk="1" hangingPunct="1">
              <a:spcAft>
                <a:spcPts val="1200"/>
              </a:spcAft>
            </a:pPr>
            <a:r>
              <a:rPr lang="en-US" sz="2400" dirty="0">
                <a:latin typeface="MS Reference Sans Serif" panose="020B0604030504040204" pitchFamily="34" charset="0"/>
              </a:rPr>
              <a:t>audit </a:t>
            </a:r>
            <a:r>
              <a:rPr lang="en-US" sz="2400" dirty="0" err="1">
                <a:latin typeface="MS Reference Sans Serif" panose="020B0604030504040204" pitchFamily="34" charset="0"/>
              </a:rPr>
              <a:t>programme</a:t>
            </a:r>
            <a:r>
              <a:rPr lang="en-US" sz="2400" dirty="0">
                <a:latin typeface="MS Reference Sans Serif" panose="020B0604030504040204" pitchFamily="34" charset="0"/>
              </a:rPr>
              <a:t> implementation</a:t>
            </a:r>
            <a:endParaRPr lang="et-EE" sz="2400" dirty="0">
              <a:latin typeface="MS Reference Sans Serif" panose="020B0604030504040204" pitchFamily="34" charset="0"/>
            </a:endParaRPr>
          </a:p>
          <a:p>
            <a:pPr eaLnBrk="1" hangingPunct="1">
              <a:spcAft>
                <a:spcPts val="1200"/>
              </a:spcAft>
            </a:pPr>
            <a:r>
              <a:rPr lang="en-US" sz="2400" dirty="0">
                <a:latin typeface="MS Reference Sans Serif" panose="020B0604030504040204" pitchFamily="34" charset="0"/>
              </a:rPr>
              <a:t>audit </a:t>
            </a:r>
            <a:r>
              <a:rPr lang="en-US" sz="2400" dirty="0" err="1">
                <a:latin typeface="MS Reference Sans Serif" panose="020B0604030504040204" pitchFamily="34" charset="0"/>
              </a:rPr>
              <a:t>programme</a:t>
            </a:r>
            <a:r>
              <a:rPr lang="en-US" sz="2400" dirty="0">
                <a:latin typeface="MS Reference Sans Serif" panose="020B0604030504040204" pitchFamily="34" charset="0"/>
              </a:rPr>
              <a:t> records</a:t>
            </a:r>
            <a:endParaRPr lang="et-EE" sz="2400" dirty="0">
              <a:latin typeface="MS Reference Sans Serif" panose="020B0604030504040204" pitchFamily="34" charset="0"/>
            </a:endParaRPr>
          </a:p>
          <a:p>
            <a:pPr eaLnBrk="1" hangingPunct="1">
              <a:spcAft>
                <a:spcPts val="1200"/>
              </a:spcAft>
            </a:pPr>
            <a:r>
              <a:rPr lang="en-US" sz="2400" dirty="0">
                <a:latin typeface="MS Reference Sans Serif" panose="020B0604030504040204" pitchFamily="34" charset="0"/>
              </a:rPr>
              <a:t>audit </a:t>
            </a:r>
            <a:r>
              <a:rPr lang="en-US" sz="2400" dirty="0" err="1">
                <a:latin typeface="MS Reference Sans Serif" panose="020B0604030504040204" pitchFamily="34" charset="0"/>
              </a:rPr>
              <a:t>programme</a:t>
            </a:r>
            <a:r>
              <a:rPr lang="en-US" sz="2400" dirty="0">
                <a:latin typeface="MS Reference Sans Serif" panose="020B0604030504040204" pitchFamily="34" charset="0"/>
              </a:rPr>
              <a:t> monitoring and reviewing</a:t>
            </a:r>
            <a:endParaRPr lang="et-EE" sz="2400" dirty="0">
              <a:latin typeface="MS Reference Sans Serif" panose="020B0604030504040204" pitchFamily="34" charset="0"/>
            </a:endParaRPr>
          </a:p>
          <a:p>
            <a:pPr eaLnBrk="1" hangingPunct="1">
              <a:spcAft>
                <a:spcPts val="1200"/>
              </a:spcAft>
            </a:pPr>
            <a:r>
              <a:rPr lang="en-US" sz="2400" dirty="0">
                <a:latin typeface="MS Reference Sans Serif" panose="020B0604030504040204" pitchFamily="34" charset="0"/>
              </a:rPr>
              <a:t>audit activities</a:t>
            </a:r>
            <a:endParaRPr lang="et-EE" sz="2400" dirty="0">
              <a:latin typeface="MS Reference Sans Serif" panose="020B0604030504040204" pitchFamily="34" charset="0"/>
            </a:endParaRPr>
          </a:p>
          <a:p>
            <a:pPr eaLnBrk="1" hangingPunct="1">
              <a:spcAft>
                <a:spcPts val="1200"/>
              </a:spcAft>
            </a:pPr>
            <a:r>
              <a:rPr lang="en-US" sz="2400" dirty="0">
                <a:latin typeface="MS Reference Sans Serif" panose="020B0604030504040204" pitchFamily="34" charset="0"/>
              </a:rPr>
              <a:t>practical audit examples from the FSC context </a:t>
            </a:r>
          </a:p>
        </p:txBody>
      </p:sp>
      <p:sp>
        <p:nvSpPr>
          <p:cNvPr id="2" name="Title 1"/>
          <p:cNvSpPr>
            <a:spLocks noGrp="1"/>
          </p:cNvSpPr>
          <p:nvPr>
            <p:ph type="title" idx="4294967295"/>
          </p:nvPr>
        </p:nvSpPr>
        <p:spPr>
          <a:xfrm>
            <a:off x="2517569" y="520700"/>
            <a:ext cx="9205913" cy="377825"/>
          </a:xfrm>
        </p:spPr>
        <p:txBody>
          <a:bodyPr>
            <a:normAutofit fontScale="90000"/>
          </a:bodyPr>
          <a:lstStyle/>
          <a:p>
            <a:r>
              <a:rPr lang="en-US" dirty="0"/>
              <a:t>ISO 19011:20</a:t>
            </a:r>
            <a:r>
              <a:rPr lang="et-EE" dirty="0"/>
              <a:t>11</a:t>
            </a:r>
            <a:r>
              <a:rPr lang="en-US" dirty="0"/>
              <a:t> </a:t>
            </a:r>
            <a:r>
              <a:rPr lang="en-GB" dirty="0"/>
              <a:t>guidelines for auditing management systems</a:t>
            </a:r>
          </a:p>
        </p:txBody>
      </p:sp>
      <p:pic>
        <p:nvPicPr>
          <p:cNvPr id="5" name="Picture 2" descr="Image result for iso 19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340" y="2738479"/>
            <a:ext cx="2264660" cy="226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4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76945" y="1444586"/>
            <a:ext cx="8704613" cy="4752975"/>
          </a:xfrm>
        </p:spPr>
        <p:txBody>
          <a:bodyPr>
            <a:normAutofit/>
          </a:bodyPr>
          <a:lstStyle/>
          <a:p>
            <a:pPr marL="0" indent="0" fontAlgn="base">
              <a:buNone/>
            </a:pPr>
            <a:r>
              <a:rPr lang="en-US" b="1" dirty="0" err="1"/>
              <a:t>CoC</a:t>
            </a:r>
            <a:r>
              <a:rPr lang="en-US" b="1" dirty="0"/>
              <a:t> Scope and General Conditions</a:t>
            </a:r>
          </a:p>
          <a:p>
            <a:pPr marL="0" indent="0" fontAlgn="base">
              <a:buNone/>
            </a:pPr>
            <a:endParaRPr lang="en-GB" b="1" dirty="0">
              <a:solidFill>
                <a:srgbClr val="91B11B"/>
              </a:solidFill>
            </a:endParaRPr>
          </a:p>
          <a:p>
            <a:pPr marL="0" indent="0" fontAlgn="base">
              <a:buNone/>
            </a:pPr>
            <a:r>
              <a:rPr lang="en-US" dirty="0"/>
              <a:t>The scope of the </a:t>
            </a:r>
            <a:r>
              <a:rPr lang="en-US" dirty="0" err="1"/>
              <a:t>CoC</a:t>
            </a:r>
            <a:r>
              <a:rPr lang="en-US" dirty="0"/>
              <a:t> system </a:t>
            </a:r>
            <a:r>
              <a:rPr lang="en-US" dirty="0">
                <a:solidFill>
                  <a:srgbClr val="91B11B"/>
                </a:solidFill>
              </a:rPr>
              <a:t>begins </a:t>
            </a:r>
            <a:r>
              <a:rPr lang="en-US" dirty="0"/>
              <a:t>with the </a:t>
            </a:r>
            <a:r>
              <a:rPr lang="en-US" dirty="0">
                <a:solidFill>
                  <a:srgbClr val="91B11B"/>
                </a:solidFill>
              </a:rPr>
              <a:t>first entity taking possession</a:t>
            </a:r>
            <a:r>
              <a:rPr lang="en-US" dirty="0"/>
              <a:t> of a </a:t>
            </a:r>
            <a:r>
              <a:rPr lang="en-US" dirty="0">
                <a:solidFill>
                  <a:srgbClr val="91B11B"/>
                </a:solidFill>
              </a:rPr>
              <a:t>product from a Rainforest Alliance Certified farm </a:t>
            </a:r>
            <a:r>
              <a:rPr lang="en-US" dirty="0"/>
              <a:t>or </a:t>
            </a:r>
            <a:r>
              <a:rPr lang="en-US" dirty="0">
                <a:solidFill>
                  <a:srgbClr val="91B11B"/>
                </a:solidFill>
              </a:rPr>
              <a:t>group administrator</a:t>
            </a:r>
            <a:r>
              <a:rPr lang="en-US" dirty="0"/>
              <a:t>, and </a:t>
            </a:r>
            <a:r>
              <a:rPr lang="en-US" dirty="0">
                <a:solidFill>
                  <a:srgbClr val="91B11B"/>
                </a:solidFill>
              </a:rPr>
              <a:t>ends</a:t>
            </a:r>
            <a:r>
              <a:rPr lang="en-US" dirty="0"/>
              <a:t> with the entity that is </a:t>
            </a:r>
            <a:r>
              <a:rPr lang="en-US" dirty="0">
                <a:solidFill>
                  <a:srgbClr val="91B11B"/>
                </a:solidFill>
              </a:rPr>
              <a:t>packaging</a:t>
            </a:r>
            <a:r>
              <a:rPr lang="en-US" dirty="0"/>
              <a:t> the final product for </a:t>
            </a:r>
            <a:r>
              <a:rPr lang="en-US" dirty="0">
                <a:solidFill>
                  <a:srgbClr val="91B11B"/>
                </a:solidFill>
              </a:rPr>
              <a:t>sale to end consumer. </a:t>
            </a:r>
            <a:endParaRPr lang="en-GB" dirty="0">
              <a:solidFill>
                <a:srgbClr val="91B11B"/>
              </a:solidFill>
            </a:endParaRPr>
          </a:p>
        </p:txBody>
      </p:sp>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576945" y="520700"/>
            <a:ext cx="9205913" cy="377825"/>
          </a:xfrm>
        </p:spPr>
        <p:txBody>
          <a:bodyPr>
            <a:normAutofit fontScale="90000"/>
          </a:bodyPr>
          <a:lstStyle/>
          <a:p>
            <a:r>
              <a:rPr lang="en-GB" dirty="0"/>
              <a:t>Policy - Scope</a:t>
            </a:r>
          </a:p>
        </p:txBody>
      </p:sp>
    </p:spTree>
    <p:extLst>
      <p:ext uri="{BB962C8B-B14F-4D97-AF65-F5344CB8AC3E}">
        <p14:creationId xmlns:p14="http://schemas.microsoft.com/office/powerpoint/2010/main" val="1075129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360C832D-A9E8-44B7-8E19-A3167CF72212}"/>
              </a:ext>
            </a:extLst>
          </p:cNvPr>
          <p:cNvPicPr>
            <a:picLocks noChangeAspect="1"/>
          </p:cNvPicPr>
          <p:nvPr/>
        </p:nvPicPr>
        <p:blipFill rotWithShape="1">
          <a:blip r:embed="rId3">
            <a:extLst>
              <a:ext uri="{28A0092B-C50C-407E-A947-70E740481C1C}">
                <a14:useLocalDpi xmlns:a14="http://schemas.microsoft.com/office/drawing/2010/main" val="0"/>
              </a:ext>
            </a:extLst>
          </a:blip>
          <a:srcRect r="-1550" b="15625"/>
          <a:stretch/>
        </p:blipFill>
        <p:spPr>
          <a:xfrm>
            <a:off x="0" y="0"/>
            <a:ext cx="12380976" cy="6858000"/>
          </a:xfrm>
          <a:prstGeom prst="rect">
            <a:avLst/>
          </a:prstGeom>
        </p:spPr>
      </p:pic>
      <p:sp>
        <p:nvSpPr>
          <p:cNvPr id="11" name="TextBox 10">
            <a:extLst>
              <a:ext uri="{FF2B5EF4-FFF2-40B4-BE49-F238E27FC236}">
                <a16:creationId xmlns:a16="http://schemas.microsoft.com/office/drawing/2014/main" id="{1E715313-678A-446E-A048-DA27D6A017D4}"/>
              </a:ext>
            </a:extLst>
          </p:cNvPr>
          <p:cNvSpPr txBox="1"/>
          <p:nvPr/>
        </p:nvSpPr>
        <p:spPr>
          <a:xfrm>
            <a:off x="4480561" y="1810512"/>
            <a:ext cx="5486399" cy="523220"/>
          </a:xfrm>
          <a:prstGeom prst="rect">
            <a:avLst/>
          </a:prstGeom>
          <a:noFill/>
        </p:spPr>
        <p:txBody>
          <a:bodyPr wrap="square" rtlCol="0">
            <a:spAutoFit/>
          </a:bodyPr>
          <a:lstStyle/>
          <a:p>
            <a:r>
              <a:rPr lang="en-MY" sz="2800" b="1" dirty="0">
                <a:solidFill>
                  <a:schemeClr val="bg1"/>
                </a:solidFill>
                <a:latin typeface="MS Reference Sans Serif" panose="020B0604030504040204" pitchFamily="34" charset="0"/>
              </a:rPr>
              <a:t>Thank you </a:t>
            </a:r>
            <a:endParaRPr lang="en-GB"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684225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835E77-D55B-B344-B76F-BDCA1B6272A9}"/>
              </a:ext>
            </a:extLst>
          </p:cNvPr>
          <p:cNvSpPr txBox="1"/>
          <p:nvPr/>
        </p:nvSpPr>
        <p:spPr>
          <a:xfrm>
            <a:off x="4686297" y="5581989"/>
            <a:ext cx="1818409" cy="507831"/>
          </a:xfrm>
          <a:prstGeom prst="rect">
            <a:avLst/>
          </a:prstGeom>
          <a:noFill/>
        </p:spPr>
        <p:txBody>
          <a:bodyPr wrap="square" rtlCol="0">
            <a:spAutoFit/>
          </a:bodyPr>
          <a:lstStyle/>
          <a:p>
            <a:r>
              <a:rPr lang="nl" sz="900" b="0" i="0" kern="1200" dirty="0">
                <a:solidFill>
                  <a:schemeClr val="tx1"/>
                </a:solidFill>
                <a:effectLst/>
                <a:latin typeface="+mn-lt"/>
                <a:ea typeface="+mn-ea"/>
                <a:cs typeface="+mn-cs"/>
              </a:rPr>
              <a:t>De Ruyterkade 6</a:t>
            </a:r>
            <a:br>
              <a:rPr lang="nl" sz="900" dirty="0"/>
            </a:br>
            <a:r>
              <a:rPr lang="nl" sz="900" b="0" i="0" kern="1200" dirty="0">
                <a:solidFill>
                  <a:schemeClr val="tx1"/>
                </a:solidFill>
                <a:effectLst/>
                <a:latin typeface="+mn-lt"/>
                <a:ea typeface="+mn-ea"/>
                <a:cs typeface="+mn-cs"/>
              </a:rPr>
              <a:t>1013 AA, Amsterdam,</a:t>
            </a:r>
          </a:p>
          <a:p>
            <a:r>
              <a:rPr lang="nl" sz="900" b="0" i="0" kern="1200" dirty="0">
                <a:solidFill>
                  <a:schemeClr val="tx1"/>
                </a:solidFill>
                <a:effectLst/>
                <a:latin typeface="+mn-lt"/>
                <a:ea typeface="+mn-ea"/>
                <a:cs typeface="+mn-cs"/>
              </a:rPr>
              <a:t>The Netherlands</a:t>
            </a:r>
            <a:endParaRPr lang="en-US" sz="900" dirty="0"/>
          </a:p>
        </p:txBody>
      </p:sp>
      <p:sp>
        <p:nvSpPr>
          <p:cNvPr id="3" name="TextBox 2">
            <a:extLst>
              <a:ext uri="{FF2B5EF4-FFF2-40B4-BE49-F238E27FC236}">
                <a16:creationId xmlns:a16="http://schemas.microsoft.com/office/drawing/2014/main" id="{DCED0F67-B4D2-CE48-931C-C742B39AE6E4}"/>
              </a:ext>
            </a:extLst>
          </p:cNvPr>
          <p:cNvSpPr txBox="1"/>
          <p:nvPr/>
        </p:nvSpPr>
        <p:spPr>
          <a:xfrm>
            <a:off x="3106879" y="5581989"/>
            <a:ext cx="1818409" cy="507831"/>
          </a:xfrm>
          <a:prstGeom prst="rect">
            <a:avLst/>
          </a:prstGeom>
          <a:noFill/>
        </p:spPr>
        <p:txBody>
          <a:bodyPr wrap="square" rtlCol="0">
            <a:spAutoFit/>
          </a:bodyPr>
          <a:lstStyle/>
          <a:p>
            <a:r>
              <a:rPr lang="en-US" sz="900" b="0" i="0" kern="1200" dirty="0">
                <a:solidFill>
                  <a:schemeClr val="tx1"/>
                </a:solidFill>
                <a:effectLst/>
                <a:latin typeface="+mn-lt"/>
                <a:ea typeface="+mn-ea"/>
                <a:cs typeface="+mn-cs"/>
              </a:rPr>
              <a:t>233 Broadway, 28th Floor</a:t>
            </a:r>
            <a:br>
              <a:rPr lang="en-US" sz="900" dirty="0"/>
            </a:br>
            <a:r>
              <a:rPr lang="en-US" sz="900" b="0" i="0" kern="1200" dirty="0">
                <a:solidFill>
                  <a:schemeClr val="tx1"/>
                </a:solidFill>
                <a:effectLst/>
                <a:latin typeface="+mn-lt"/>
                <a:ea typeface="+mn-ea"/>
                <a:cs typeface="+mn-cs"/>
              </a:rPr>
              <a:t>New York, NY 10279</a:t>
            </a:r>
          </a:p>
          <a:p>
            <a:r>
              <a:rPr lang="en-US" sz="900" b="0" i="0" kern="1200" dirty="0">
                <a:solidFill>
                  <a:schemeClr val="tx1"/>
                </a:solidFill>
                <a:effectLst/>
                <a:latin typeface="+mn-lt"/>
                <a:ea typeface="+mn-ea"/>
                <a:cs typeface="+mn-cs"/>
              </a:rPr>
              <a:t>USA</a:t>
            </a:r>
            <a:endParaRPr lang="en-US" sz="900" dirty="0"/>
          </a:p>
        </p:txBody>
      </p:sp>
    </p:spTree>
    <p:extLst>
      <p:ext uri="{BB962C8B-B14F-4D97-AF65-F5344CB8AC3E}">
        <p14:creationId xmlns:p14="http://schemas.microsoft.com/office/powerpoint/2010/main" val="13385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32B7133-43DB-4BEE-8104-D35667EB1B3C}"/>
              </a:ext>
            </a:extLst>
          </p:cNvPr>
          <p:cNvCxnSpPr/>
          <p:nvPr/>
        </p:nvCxnSpPr>
        <p:spPr>
          <a:xfrm>
            <a:off x="3004166" y="4626551"/>
            <a:ext cx="8611986" cy="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84015" y="1342237"/>
            <a:ext cx="9434743" cy="1530350"/>
          </a:xfrm>
        </p:spPr>
        <p:txBody>
          <a:bodyPr/>
          <a:lstStyle/>
          <a:p>
            <a:pPr marL="0" indent="0">
              <a:buNone/>
            </a:pPr>
            <a:r>
              <a:rPr lang="en-GB" dirty="0"/>
              <a:t>Under the </a:t>
            </a:r>
            <a:r>
              <a:rPr lang="en-GB" dirty="0" err="1"/>
              <a:t>CoC</a:t>
            </a:r>
            <a:r>
              <a:rPr lang="en-GB" dirty="0"/>
              <a:t> scope, </a:t>
            </a:r>
            <a:r>
              <a:rPr lang="en-GB" dirty="0">
                <a:solidFill>
                  <a:srgbClr val="91B11B"/>
                </a:solidFill>
                <a:ea typeface="+mj-ea"/>
                <a:cs typeface="+mj-cs"/>
              </a:rPr>
              <a:t>four</a:t>
            </a:r>
            <a:r>
              <a:rPr lang="en-GB" dirty="0"/>
              <a:t> kinds of operators are </a:t>
            </a:r>
            <a:r>
              <a:rPr lang="en-GB" dirty="0">
                <a:solidFill>
                  <a:srgbClr val="91B11B"/>
                </a:solidFill>
              </a:rPr>
              <a:t>not required </a:t>
            </a:r>
            <a:r>
              <a:rPr lang="en-GB" dirty="0"/>
              <a:t>to </a:t>
            </a:r>
            <a:r>
              <a:rPr lang="en-GB" dirty="0">
                <a:solidFill>
                  <a:srgbClr val="91B11B"/>
                </a:solidFill>
              </a:rPr>
              <a:t>obtain an authorisation </a:t>
            </a:r>
            <a:r>
              <a:rPr lang="en-GB" dirty="0"/>
              <a:t>by means of an endorsement or a certificate. </a:t>
            </a:r>
          </a:p>
          <a:p>
            <a:pPr marL="0" indent="0">
              <a:buNone/>
            </a:pPr>
            <a:endParaRPr lang="en-GB" dirty="0"/>
          </a:p>
        </p:txBody>
      </p:sp>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20484" y="581418"/>
            <a:ext cx="9205913" cy="377825"/>
          </a:xfrm>
        </p:spPr>
        <p:txBody>
          <a:bodyPr>
            <a:normAutofit fontScale="90000"/>
          </a:bodyPr>
          <a:lstStyle/>
          <a:p>
            <a:r>
              <a:rPr lang="en-US" dirty="0"/>
              <a:t>Exceptions to scope of </a:t>
            </a:r>
            <a:r>
              <a:rPr lang="en-US" dirty="0" err="1"/>
              <a:t>CoC</a:t>
            </a:r>
            <a:r>
              <a:rPr lang="en-US" dirty="0"/>
              <a:t> system </a:t>
            </a:r>
            <a:endParaRPr lang="en-GB" dirty="0"/>
          </a:p>
        </p:txBody>
      </p:sp>
      <p:pic>
        <p:nvPicPr>
          <p:cNvPr id="14" name="Picture 13" descr="A close up of a sign&#10;&#10;Description automatically generated">
            <a:extLst>
              <a:ext uri="{FF2B5EF4-FFF2-40B4-BE49-F238E27FC236}">
                <a16:creationId xmlns:a16="http://schemas.microsoft.com/office/drawing/2014/main" id="{AEA69E05-C7EC-4F7D-8F0C-0129E65CA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165" y="2827992"/>
            <a:ext cx="1201538" cy="1201538"/>
          </a:xfrm>
          <a:prstGeom prst="rect">
            <a:avLst/>
          </a:prstGeom>
        </p:spPr>
      </p:pic>
      <p:sp>
        <p:nvSpPr>
          <p:cNvPr id="15" name="Oval 14">
            <a:extLst>
              <a:ext uri="{FF2B5EF4-FFF2-40B4-BE49-F238E27FC236}">
                <a16:creationId xmlns:a16="http://schemas.microsoft.com/office/drawing/2014/main" id="{6CD63199-9085-4ECB-B252-E7C192B6B6F2}"/>
              </a:ext>
            </a:extLst>
          </p:cNvPr>
          <p:cNvSpPr/>
          <p:nvPr/>
        </p:nvSpPr>
        <p:spPr>
          <a:xfrm>
            <a:off x="3004166" y="4333227"/>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1</a:t>
            </a:r>
            <a:endParaRPr lang="en-GB" b="1">
              <a:solidFill>
                <a:schemeClr val="bg1"/>
              </a:solidFill>
              <a:latin typeface="MS Reference Sans Serif" panose="020B0604030504040204" pitchFamily="34" charset="0"/>
            </a:endParaRPr>
          </a:p>
        </p:txBody>
      </p:sp>
      <p:sp>
        <p:nvSpPr>
          <p:cNvPr id="16" name="TextBox 15">
            <a:extLst>
              <a:ext uri="{FF2B5EF4-FFF2-40B4-BE49-F238E27FC236}">
                <a16:creationId xmlns:a16="http://schemas.microsoft.com/office/drawing/2014/main" id="{2772F64C-FB9F-4BF8-ACAE-EFFA3DFBD558}"/>
              </a:ext>
            </a:extLst>
          </p:cNvPr>
          <p:cNvSpPr txBox="1"/>
          <p:nvPr/>
        </p:nvSpPr>
        <p:spPr>
          <a:xfrm>
            <a:off x="2367806" y="4930249"/>
            <a:ext cx="2445027" cy="1754326"/>
          </a:xfrm>
          <a:prstGeom prst="rect">
            <a:avLst/>
          </a:prstGeom>
          <a:noFill/>
        </p:spPr>
        <p:txBody>
          <a:bodyPr wrap="square" rtlCol="0">
            <a:spAutoFit/>
          </a:bodyPr>
          <a:lstStyle/>
          <a:p>
            <a:pPr algn="ctr"/>
            <a:r>
              <a:rPr lang="en-US" dirty="0">
                <a:latin typeface="MS Reference Sans Serif" panose="020B0604030504040204" pitchFamily="34" charset="0"/>
              </a:rPr>
              <a:t>Entities that buy finished, labelled product that is ready for sale to the end consumer</a:t>
            </a:r>
          </a:p>
          <a:p>
            <a:endParaRPr lang="en-GB" dirty="0"/>
          </a:p>
        </p:txBody>
      </p:sp>
      <p:pic>
        <p:nvPicPr>
          <p:cNvPr id="18" name="Picture 17" descr="A close up of a sign&#10;&#10;Description automatically generated">
            <a:extLst>
              <a:ext uri="{FF2B5EF4-FFF2-40B4-BE49-F238E27FC236}">
                <a16:creationId xmlns:a16="http://schemas.microsoft.com/office/drawing/2014/main" id="{63B312D4-7F51-4AEF-92B6-7125218CD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230" y="3009340"/>
            <a:ext cx="1201540" cy="1201540"/>
          </a:xfrm>
          <a:prstGeom prst="rect">
            <a:avLst/>
          </a:prstGeom>
        </p:spPr>
      </p:pic>
      <p:sp>
        <p:nvSpPr>
          <p:cNvPr id="19" name="Oval 18">
            <a:extLst>
              <a:ext uri="{FF2B5EF4-FFF2-40B4-BE49-F238E27FC236}">
                <a16:creationId xmlns:a16="http://schemas.microsoft.com/office/drawing/2014/main" id="{17A4AB10-4E51-44D3-A6A2-5AC8A1468170}"/>
              </a:ext>
            </a:extLst>
          </p:cNvPr>
          <p:cNvSpPr/>
          <p:nvPr/>
        </p:nvSpPr>
        <p:spPr>
          <a:xfrm>
            <a:off x="5802923" y="4343608"/>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2</a:t>
            </a:r>
            <a:endParaRPr lang="en-GB" b="1">
              <a:solidFill>
                <a:schemeClr val="bg1"/>
              </a:solidFill>
              <a:latin typeface="MS Reference Sans Serif" panose="020B0604030504040204" pitchFamily="34" charset="0"/>
            </a:endParaRPr>
          </a:p>
        </p:txBody>
      </p:sp>
      <p:sp>
        <p:nvSpPr>
          <p:cNvPr id="20" name="TextBox 19">
            <a:extLst>
              <a:ext uri="{FF2B5EF4-FFF2-40B4-BE49-F238E27FC236}">
                <a16:creationId xmlns:a16="http://schemas.microsoft.com/office/drawing/2014/main" id="{EB540221-261C-4697-AD03-8E550520CA68}"/>
              </a:ext>
            </a:extLst>
          </p:cNvPr>
          <p:cNvSpPr txBox="1"/>
          <p:nvPr/>
        </p:nvSpPr>
        <p:spPr>
          <a:xfrm>
            <a:off x="4952852" y="5077320"/>
            <a:ext cx="2445027" cy="1200329"/>
          </a:xfrm>
          <a:prstGeom prst="rect">
            <a:avLst/>
          </a:prstGeom>
          <a:noFill/>
        </p:spPr>
        <p:txBody>
          <a:bodyPr wrap="square" rtlCol="0">
            <a:spAutoFit/>
          </a:bodyPr>
          <a:lstStyle/>
          <a:p>
            <a:pPr algn="ctr"/>
            <a:r>
              <a:rPr lang="en-US" dirty="0">
                <a:latin typeface="MS Reference Sans Serif" panose="020B0604030504040204" pitchFamily="34" charset="0"/>
              </a:rPr>
              <a:t>Entities that provide transportation services</a:t>
            </a:r>
            <a:endParaRPr lang="en-GB" dirty="0"/>
          </a:p>
        </p:txBody>
      </p:sp>
      <p:pic>
        <p:nvPicPr>
          <p:cNvPr id="22" name="Graphic 21" descr="Checklist">
            <a:extLst>
              <a:ext uri="{FF2B5EF4-FFF2-40B4-BE49-F238E27FC236}">
                <a16:creationId xmlns:a16="http://schemas.microsoft.com/office/drawing/2014/main" id="{DFD076F0-D6A6-4795-94BF-CA08393F91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5729" y="2954214"/>
            <a:ext cx="1201539" cy="1201539"/>
          </a:xfrm>
          <a:prstGeom prst="rect">
            <a:avLst/>
          </a:prstGeom>
        </p:spPr>
      </p:pic>
      <p:sp>
        <p:nvSpPr>
          <p:cNvPr id="23" name="Oval 22">
            <a:extLst>
              <a:ext uri="{FF2B5EF4-FFF2-40B4-BE49-F238E27FC236}">
                <a16:creationId xmlns:a16="http://schemas.microsoft.com/office/drawing/2014/main" id="{53DA15F1-BFC6-452D-80D5-ABF340765E6E}"/>
              </a:ext>
            </a:extLst>
          </p:cNvPr>
          <p:cNvSpPr/>
          <p:nvPr/>
        </p:nvSpPr>
        <p:spPr>
          <a:xfrm>
            <a:off x="8485296" y="4318229"/>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3</a:t>
            </a:r>
            <a:endParaRPr lang="en-GB" b="1">
              <a:solidFill>
                <a:schemeClr val="bg1"/>
              </a:solidFill>
              <a:latin typeface="MS Reference Sans Serif" panose="020B0604030504040204" pitchFamily="34" charset="0"/>
            </a:endParaRPr>
          </a:p>
        </p:txBody>
      </p:sp>
      <p:sp>
        <p:nvSpPr>
          <p:cNvPr id="24" name="TextBox 23">
            <a:extLst>
              <a:ext uri="{FF2B5EF4-FFF2-40B4-BE49-F238E27FC236}">
                <a16:creationId xmlns:a16="http://schemas.microsoft.com/office/drawing/2014/main" id="{AA555386-9399-4D3B-89DA-E2F062647F42}"/>
              </a:ext>
            </a:extLst>
          </p:cNvPr>
          <p:cNvSpPr txBox="1"/>
          <p:nvPr/>
        </p:nvSpPr>
        <p:spPr>
          <a:xfrm>
            <a:off x="7899918" y="5082349"/>
            <a:ext cx="1981404" cy="1200329"/>
          </a:xfrm>
          <a:prstGeom prst="rect">
            <a:avLst/>
          </a:prstGeom>
          <a:noFill/>
        </p:spPr>
        <p:txBody>
          <a:bodyPr wrap="square" rtlCol="0">
            <a:spAutoFit/>
          </a:bodyPr>
          <a:lstStyle/>
          <a:p>
            <a:pPr algn="ctr"/>
            <a:r>
              <a:rPr lang="en-US" dirty="0">
                <a:latin typeface="MS Reference Sans Serif" panose="020B0604030504040204" pitchFamily="34" charset="0"/>
              </a:rPr>
              <a:t>Entities that make corporate claims only</a:t>
            </a:r>
            <a:endParaRPr lang="en-GB" dirty="0"/>
          </a:p>
        </p:txBody>
      </p:sp>
      <p:pic>
        <p:nvPicPr>
          <p:cNvPr id="26" name="Graphic 25" descr="Farm scene">
            <a:extLst>
              <a:ext uri="{FF2B5EF4-FFF2-40B4-BE49-F238E27FC236}">
                <a16:creationId xmlns:a16="http://schemas.microsoft.com/office/drawing/2014/main" id="{87A5F9D6-0130-4B87-BD86-6034F4265B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9315" y="3009342"/>
            <a:ext cx="1201538" cy="1201538"/>
          </a:xfrm>
          <a:prstGeom prst="rect">
            <a:avLst/>
          </a:prstGeom>
        </p:spPr>
      </p:pic>
      <p:sp>
        <p:nvSpPr>
          <p:cNvPr id="27" name="Oval 26">
            <a:extLst>
              <a:ext uri="{FF2B5EF4-FFF2-40B4-BE49-F238E27FC236}">
                <a16:creationId xmlns:a16="http://schemas.microsoft.com/office/drawing/2014/main" id="{C51A087B-6BB3-4797-804C-5D3482021E42}"/>
              </a:ext>
            </a:extLst>
          </p:cNvPr>
          <p:cNvSpPr/>
          <p:nvPr/>
        </p:nvSpPr>
        <p:spPr>
          <a:xfrm>
            <a:off x="11054613" y="4313840"/>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bg1"/>
                </a:solidFill>
                <a:latin typeface="MS Reference Sans Serif" panose="020B0604030504040204" pitchFamily="34" charset="0"/>
              </a:rPr>
              <a:t>4</a:t>
            </a:r>
            <a:endParaRPr lang="en-GB" b="1" dirty="0">
              <a:solidFill>
                <a:schemeClr val="bg1"/>
              </a:solidFill>
              <a:latin typeface="MS Reference Sans Serif" panose="020B0604030504040204" pitchFamily="34" charset="0"/>
            </a:endParaRPr>
          </a:p>
        </p:txBody>
      </p:sp>
      <p:sp>
        <p:nvSpPr>
          <p:cNvPr id="28" name="TextBox 27">
            <a:extLst>
              <a:ext uri="{FF2B5EF4-FFF2-40B4-BE49-F238E27FC236}">
                <a16:creationId xmlns:a16="http://schemas.microsoft.com/office/drawing/2014/main" id="{39C518B1-38DE-475E-84C2-3668F29937AA}"/>
              </a:ext>
            </a:extLst>
          </p:cNvPr>
          <p:cNvSpPr txBox="1"/>
          <p:nvPr/>
        </p:nvSpPr>
        <p:spPr>
          <a:xfrm>
            <a:off x="10383361" y="5108483"/>
            <a:ext cx="1903531" cy="923330"/>
          </a:xfrm>
          <a:prstGeom prst="rect">
            <a:avLst/>
          </a:prstGeom>
          <a:noFill/>
        </p:spPr>
        <p:txBody>
          <a:bodyPr wrap="square" rtlCol="0">
            <a:spAutoFit/>
          </a:bodyPr>
          <a:lstStyle/>
          <a:p>
            <a:pPr algn="ctr"/>
            <a:r>
              <a:rPr lang="en-US" dirty="0">
                <a:latin typeface="MS Reference Sans Serif" panose="020B0604030504040204" pitchFamily="34" charset="0"/>
              </a:rPr>
              <a:t>Farms and producer groups</a:t>
            </a:r>
            <a:endParaRPr lang="en-GB" dirty="0"/>
          </a:p>
        </p:txBody>
      </p:sp>
    </p:spTree>
    <p:extLst>
      <p:ext uri="{BB962C8B-B14F-4D97-AF65-F5344CB8AC3E}">
        <p14:creationId xmlns:p14="http://schemas.microsoft.com/office/powerpoint/2010/main" val="282439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4EED1-A42F-4B17-B2F4-F2474D5CE201}"/>
              </a:ext>
            </a:extLst>
          </p:cNvPr>
          <p:cNvSpPr>
            <a:spLocks noGrp="1"/>
          </p:cNvSpPr>
          <p:nvPr>
            <p:ph idx="4294967295"/>
          </p:nvPr>
        </p:nvSpPr>
        <p:spPr>
          <a:xfrm>
            <a:off x="2493728" y="1155907"/>
            <a:ext cx="9043678" cy="2728912"/>
          </a:xfrm>
        </p:spPr>
        <p:txBody>
          <a:bodyPr/>
          <a:lstStyle/>
          <a:p>
            <a:pPr marL="0" indent="0">
              <a:buNone/>
            </a:pPr>
            <a:r>
              <a:rPr lang="en-GB" dirty="0"/>
              <a:t>Farms that handle certified and non-certified product at their facilities don’t need to submit to separate audit or obtain a </a:t>
            </a:r>
            <a:r>
              <a:rPr lang="en-GB" dirty="0" err="1"/>
              <a:t>CoC</a:t>
            </a:r>
            <a:r>
              <a:rPr lang="en-GB" dirty="0"/>
              <a:t> certificate: 13 criteria </a:t>
            </a:r>
            <a:r>
              <a:rPr lang="en-GB" dirty="0" err="1"/>
              <a:t>CoC</a:t>
            </a:r>
            <a:r>
              <a:rPr lang="en-GB" dirty="0"/>
              <a:t> Standard will be evaluated.</a:t>
            </a:r>
          </a:p>
          <a:p>
            <a:endParaRPr lang="en-GB" dirty="0"/>
          </a:p>
        </p:txBody>
      </p:sp>
      <p:sp>
        <p:nvSpPr>
          <p:cNvPr id="2" name="Title 1">
            <a:extLst>
              <a:ext uri="{FF2B5EF4-FFF2-40B4-BE49-F238E27FC236}">
                <a16:creationId xmlns:a16="http://schemas.microsoft.com/office/drawing/2014/main" id="{2D7699AB-A70B-49E6-988F-7F9024EF75B5}"/>
              </a:ext>
            </a:extLst>
          </p:cNvPr>
          <p:cNvSpPr>
            <a:spLocks noGrp="1"/>
          </p:cNvSpPr>
          <p:nvPr>
            <p:ph type="title" idx="4294967295"/>
          </p:nvPr>
        </p:nvSpPr>
        <p:spPr>
          <a:xfrm>
            <a:off x="2493728" y="593727"/>
            <a:ext cx="9205913" cy="377825"/>
          </a:xfrm>
        </p:spPr>
        <p:txBody>
          <a:bodyPr>
            <a:normAutofit fontScale="90000"/>
          </a:bodyPr>
          <a:lstStyle/>
          <a:p>
            <a:r>
              <a:rPr lang="en-US" dirty="0"/>
              <a:t>Examples four types of exceptions</a:t>
            </a:r>
            <a:endParaRPr lang="en-GB" dirty="0"/>
          </a:p>
        </p:txBody>
      </p:sp>
      <p:sp>
        <p:nvSpPr>
          <p:cNvPr id="10" name="Oval 9">
            <a:extLst>
              <a:ext uri="{FF2B5EF4-FFF2-40B4-BE49-F238E27FC236}">
                <a16:creationId xmlns:a16="http://schemas.microsoft.com/office/drawing/2014/main" id="{407BD6D5-664D-429C-8A96-34DA0CBD1173}"/>
              </a:ext>
            </a:extLst>
          </p:cNvPr>
          <p:cNvSpPr/>
          <p:nvPr/>
        </p:nvSpPr>
        <p:spPr>
          <a:xfrm>
            <a:off x="2880035" y="4232363"/>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bg1"/>
                </a:solidFill>
                <a:latin typeface="MS Reference Sans Serif" panose="020B0604030504040204" pitchFamily="34" charset="0"/>
              </a:rPr>
              <a:t>1</a:t>
            </a:r>
            <a:endParaRPr lang="en-GB" b="1" dirty="0">
              <a:solidFill>
                <a:schemeClr val="bg1"/>
              </a:solidFill>
              <a:latin typeface="MS Reference Sans Serif" panose="020B0604030504040204" pitchFamily="34" charset="0"/>
            </a:endParaRPr>
          </a:p>
        </p:txBody>
      </p:sp>
      <p:sp>
        <p:nvSpPr>
          <p:cNvPr id="11" name="TextBox 10">
            <a:extLst>
              <a:ext uri="{FF2B5EF4-FFF2-40B4-BE49-F238E27FC236}">
                <a16:creationId xmlns:a16="http://schemas.microsoft.com/office/drawing/2014/main" id="{B1B59758-8061-4978-B7EE-2372CEED43E9}"/>
              </a:ext>
            </a:extLst>
          </p:cNvPr>
          <p:cNvSpPr txBox="1"/>
          <p:nvPr/>
        </p:nvSpPr>
        <p:spPr>
          <a:xfrm>
            <a:off x="2388695" y="4829848"/>
            <a:ext cx="2102317" cy="2031325"/>
          </a:xfrm>
          <a:prstGeom prst="rect">
            <a:avLst/>
          </a:prstGeom>
          <a:noFill/>
        </p:spPr>
        <p:txBody>
          <a:bodyPr wrap="square" rtlCol="0">
            <a:spAutoFit/>
          </a:bodyPr>
          <a:lstStyle/>
          <a:p>
            <a:pPr algn="ctr"/>
            <a:r>
              <a:rPr lang="en-US" dirty="0">
                <a:latin typeface="MS Reference Sans Serif" panose="020B0604030504040204" pitchFamily="34" charset="0"/>
              </a:rPr>
              <a:t>Supermarkets and other types of  retail sellers of product that is already packaged and sealed</a:t>
            </a:r>
            <a:endParaRPr lang="en-GB" dirty="0"/>
          </a:p>
        </p:txBody>
      </p:sp>
      <p:sp>
        <p:nvSpPr>
          <p:cNvPr id="13" name="Oval 12">
            <a:extLst>
              <a:ext uri="{FF2B5EF4-FFF2-40B4-BE49-F238E27FC236}">
                <a16:creationId xmlns:a16="http://schemas.microsoft.com/office/drawing/2014/main" id="{19970F1F-58B2-403E-A5A9-C23899D05F05}"/>
              </a:ext>
            </a:extLst>
          </p:cNvPr>
          <p:cNvSpPr/>
          <p:nvPr/>
        </p:nvSpPr>
        <p:spPr>
          <a:xfrm>
            <a:off x="5597566" y="4258726"/>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2</a:t>
            </a:r>
            <a:endParaRPr lang="en-GB" b="1">
              <a:solidFill>
                <a:schemeClr val="bg1"/>
              </a:solidFill>
              <a:latin typeface="MS Reference Sans Serif" panose="020B0604030504040204" pitchFamily="34" charset="0"/>
            </a:endParaRPr>
          </a:p>
        </p:txBody>
      </p:sp>
      <p:sp>
        <p:nvSpPr>
          <p:cNvPr id="14" name="TextBox 13">
            <a:extLst>
              <a:ext uri="{FF2B5EF4-FFF2-40B4-BE49-F238E27FC236}">
                <a16:creationId xmlns:a16="http://schemas.microsoft.com/office/drawing/2014/main" id="{B295C425-5B46-45E2-AA6A-C55AC8E1613B}"/>
              </a:ext>
            </a:extLst>
          </p:cNvPr>
          <p:cNvSpPr txBox="1"/>
          <p:nvPr/>
        </p:nvSpPr>
        <p:spPr>
          <a:xfrm>
            <a:off x="4833723" y="5006036"/>
            <a:ext cx="2181844" cy="1754326"/>
          </a:xfrm>
          <a:prstGeom prst="rect">
            <a:avLst/>
          </a:prstGeom>
          <a:noFill/>
        </p:spPr>
        <p:txBody>
          <a:bodyPr wrap="square" rtlCol="0">
            <a:spAutoFit/>
          </a:bodyPr>
          <a:lstStyle/>
          <a:p>
            <a:pPr algn="ctr"/>
            <a:r>
              <a:rPr lang="en-US" dirty="0">
                <a:latin typeface="MS Reference Sans Serif" panose="020B0604030504040204" pitchFamily="34" charset="0"/>
              </a:rPr>
              <a:t>Product transportation companies, such as trucks, trains, ships, airplanes, etc.</a:t>
            </a:r>
            <a:endParaRPr lang="en-GB" dirty="0"/>
          </a:p>
        </p:txBody>
      </p:sp>
      <p:sp>
        <p:nvSpPr>
          <p:cNvPr id="16" name="Oval 15">
            <a:extLst>
              <a:ext uri="{FF2B5EF4-FFF2-40B4-BE49-F238E27FC236}">
                <a16:creationId xmlns:a16="http://schemas.microsoft.com/office/drawing/2014/main" id="{7F48C127-3107-4D07-A899-7A100BAF2B34}"/>
              </a:ext>
            </a:extLst>
          </p:cNvPr>
          <p:cNvSpPr/>
          <p:nvPr/>
        </p:nvSpPr>
        <p:spPr>
          <a:xfrm>
            <a:off x="8150563" y="4241149"/>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3</a:t>
            </a:r>
            <a:endParaRPr lang="en-GB" b="1">
              <a:solidFill>
                <a:schemeClr val="bg1"/>
              </a:solidFill>
              <a:latin typeface="MS Reference Sans Serif" panose="020B0604030504040204" pitchFamily="34" charset="0"/>
            </a:endParaRPr>
          </a:p>
        </p:txBody>
      </p:sp>
      <p:sp>
        <p:nvSpPr>
          <p:cNvPr id="17" name="TextBox 16">
            <a:extLst>
              <a:ext uri="{FF2B5EF4-FFF2-40B4-BE49-F238E27FC236}">
                <a16:creationId xmlns:a16="http://schemas.microsoft.com/office/drawing/2014/main" id="{94F5F837-FE61-4CA5-A4F9-37D558AC5596}"/>
              </a:ext>
            </a:extLst>
          </p:cNvPr>
          <p:cNvSpPr txBox="1"/>
          <p:nvPr/>
        </p:nvSpPr>
        <p:spPr>
          <a:xfrm>
            <a:off x="7358278" y="4999198"/>
            <a:ext cx="2445027" cy="1754326"/>
          </a:xfrm>
          <a:prstGeom prst="rect">
            <a:avLst/>
          </a:prstGeom>
          <a:noFill/>
        </p:spPr>
        <p:txBody>
          <a:bodyPr wrap="square" rtlCol="0">
            <a:spAutoFit/>
          </a:bodyPr>
          <a:lstStyle/>
          <a:p>
            <a:pPr algn="ctr"/>
            <a:r>
              <a:rPr lang="en-US" dirty="0">
                <a:latin typeface="MS Reference Sans Serif" panose="020B0604030504040204" pitchFamily="34" charset="0"/>
              </a:rPr>
              <a:t>Companies with annual reports that indicate they buy  sustainable product or product from certified farms</a:t>
            </a:r>
            <a:endParaRPr lang="en-GB" dirty="0"/>
          </a:p>
        </p:txBody>
      </p:sp>
      <p:pic>
        <p:nvPicPr>
          <p:cNvPr id="18" name="Graphic 17" descr="Farm scene">
            <a:extLst>
              <a:ext uri="{FF2B5EF4-FFF2-40B4-BE49-F238E27FC236}">
                <a16:creationId xmlns:a16="http://schemas.microsoft.com/office/drawing/2014/main" id="{60583435-EB19-4744-BB3F-6E1AE815BD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8945" y="2948491"/>
            <a:ext cx="1201538" cy="1201538"/>
          </a:xfrm>
          <a:prstGeom prst="rect">
            <a:avLst/>
          </a:prstGeom>
        </p:spPr>
      </p:pic>
      <p:sp>
        <p:nvSpPr>
          <p:cNvPr id="19" name="Oval 18">
            <a:extLst>
              <a:ext uri="{FF2B5EF4-FFF2-40B4-BE49-F238E27FC236}">
                <a16:creationId xmlns:a16="http://schemas.microsoft.com/office/drawing/2014/main" id="{9294B440-5D13-4159-9ED5-66E0637A9E75}"/>
              </a:ext>
            </a:extLst>
          </p:cNvPr>
          <p:cNvSpPr/>
          <p:nvPr/>
        </p:nvSpPr>
        <p:spPr>
          <a:xfrm>
            <a:off x="10996637" y="4241151"/>
            <a:ext cx="586154" cy="586641"/>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MS Reference Sans Serif" panose="020B0604030504040204" pitchFamily="34" charset="0"/>
              </a:rPr>
              <a:t>4</a:t>
            </a:r>
            <a:endParaRPr lang="en-GB" b="1">
              <a:solidFill>
                <a:schemeClr val="bg1"/>
              </a:solidFill>
              <a:latin typeface="MS Reference Sans Serif" panose="020B0604030504040204" pitchFamily="34" charset="0"/>
            </a:endParaRPr>
          </a:p>
        </p:txBody>
      </p:sp>
      <p:sp>
        <p:nvSpPr>
          <p:cNvPr id="20" name="TextBox 19">
            <a:extLst>
              <a:ext uri="{FF2B5EF4-FFF2-40B4-BE49-F238E27FC236}">
                <a16:creationId xmlns:a16="http://schemas.microsoft.com/office/drawing/2014/main" id="{47ACFA91-2D55-46E9-9E06-B771BAC1D104}"/>
              </a:ext>
            </a:extLst>
          </p:cNvPr>
          <p:cNvSpPr txBox="1"/>
          <p:nvPr/>
        </p:nvSpPr>
        <p:spPr>
          <a:xfrm>
            <a:off x="10018171" y="5005150"/>
            <a:ext cx="2129360" cy="1754326"/>
          </a:xfrm>
          <a:prstGeom prst="rect">
            <a:avLst/>
          </a:prstGeom>
          <a:noFill/>
        </p:spPr>
        <p:txBody>
          <a:bodyPr wrap="square" rtlCol="0">
            <a:spAutoFit/>
          </a:bodyPr>
          <a:lstStyle/>
          <a:p>
            <a:pPr algn="ctr"/>
            <a:r>
              <a:rPr lang="en-US" dirty="0">
                <a:latin typeface="MS Reference Sans Serif" panose="020B0604030504040204" pitchFamily="34" charset="0"/>
              </a:rPr>
              <a:t>Individual farms of any size or product, or group administrators of any model</a:t>
            </a:r>
            <a:endParaRPr lang="en-GB" dirty="0"/>
          </a:p>
        </p:txBody>
      </p:sp>
      <p:pic>
        <p:nvPicPr>
          <p:cNvPr id="22" name="Graphic 21" descr="Kiosk">
            <a:extLst>
              <a:ext uri="{FF2B5EF4-FFF2-40B4-BE49-F238E27FC236}">
                <a16:creationId xmlns:a16="http://schemas.microsoft.com/office/drawing/2014/main" id="{90A56F00-CC3B-4204-922E-6A466D65E0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5444" y="2977257"/>
            <a:ext cx="1201538" cy="1201538"/>
          </a:xfrm>
          <a:prstGeom prst="rect">
            <a:avLst/>
          </a:prstGeom>
        </p:spPr>
      </p:pic>
      <p:pic>
        <p:nvPicPr>
          <p:cNvPr id="24" name="Graphic 23" descr="Airplane">
            <a:extLst>
              <a:ext uri="{FF2B5EF4-FFF2-40B4-BE49-F238E27FC236}">
                <a16:creationId xmlns:a16="http://schemas.microsoft.com/office/drawing/2014/main" id="{B91A21EE-12A0-44CA-8304-A685008E2A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9874" y="2977257"/>
            <a:ext cx="1201538" cy="1201538"/>
          </a:xfrm>
          <a:prstGeom prst="rect">
            <a:avLst/>
          </a:prstGeom>
        </p:spPr>
      </p:pic>
      <p:pic>
        <p:nvPicPr>
          <p:cNvPr id="26" name="Graphic 25" descr="Closed book">
            <a:extLst>
              <a:ext uri="{FF2B5EF4-FFF2-40B4-BE49-F238E27FC236}">
                <a16:creationId xmlns:a16="http://schemas.microsoft.com/office/drawing/2014/main" id="{2EBD6BE3-9488-4A37-9B78-E64AD37883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42871" y="2897408"/>
            <a:ext cx="1201537" cy="1201537"/>
          </a:xfrm>
          <a:prstGeom prst="rect">
            <a:avLst/>
          </a:prstGeom>
        </p:spPr>
      </p:pic>
      <p:cxnSp>
        <p:nvCxnSpPr>
          <p:cNvPr id="27" name="Straight Connector 26">
            <a:extLst>
              <a:ext uri="{FF2B5EF4-FFF2-40B4-BE49-F238E27FC236}">
                <a16:creationId xmlns:a16="http://schemas.microsoft.com/office/drawing/2014/main" id="{82B1C78C-83C4-491A-9011-3FF335A061E1}"/>
              </a:ext>
            </a:extLst>
          </p:cNvPr>
          <p:cNvCxnSpPr/>
          <p:nvPr/>
        </p:nvCxnSpPr>
        <p:spPr>
          <a:xfrm>
            <a:off x="2925420" y="4552047"/>
            <a:ext cx="8611986" cy="0"/>
          </a:xfrm>
          <a:prstGeom prst="line">
            <a:avLst/>
          </a:prstGeom>
          <a:ln w="63500">
            <a:solidFill>
              <a:srgbClr val="91B11B">
                <a:alpha val="50000"/>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12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29486-FA0C-44EA-9FC8-19F01655B790}"/>
              </a:ext>
            </a:extLst>
          </p:cNvPr>
          <p:cNvSpPr>
            <a:spLocks noGrp="1"/>
          </p:cNvSpPr>
          <p:nvPr>
            <p:ph idx="4294967295"/>
          </p:nvPr>
        </p:nvSpPr>
        <p:spPr>
          <a:xfrm>
            <a:off x="2529444" y="1328985"/>
            <a:ext cx="8395855" cy="4752975"/>
          </a:xfrm>
        </p:spPr>
        <p:txBody>
          <a:bodyPr/>
          <a:lstStyle/>
          <a:p>
            <a:pPr>
              <a:buFont typeface="Wingdings" panose="05000000000000000000" pitchFamily="2" charset="2"/>
              <a:buChar char="§"/>
            </a:pPr>
            <a:r>
              <a:rPr lang="en-GB" dirty="0"/>
              <a:t>A PO is any company, association, factory, processing unit or other entity that requests </a:t>
            </a:r>
            <a:r>
              <a:rPr lang="en-GB" dirty="0" err="1"/>
              <a:t>CoC</a:t>
            </a:r>
            <a:r>
              <a:rPr lang="en-GB" dirty="0"/>
              <a:t> certification</a:t>
            </a:r>
          </a:p>
          <a:p>
            <a:pPr>
              <a:buFont typeface="Wingdings" panose="05000000000000000000" pitchFamily="2" charset="2"/>
              <a:buChar char="§"/>
            </a:pPr>
            <a:endParaRPr lang="en-GB" dirty="0"/>
          </a:p>
          <a:p>
            <a:pPr>
              <a:buFont typeface="Wingdings" panose="05000000000000000000" pitchFamily="2" charset="2"/>
              <a:buChar char="§"/>
            </a:pPr>
            <a:r>
              <a:rPr lang="en-GB" dirty="0"/>
              <a:t>The RA system recognises </a:t>
            </a:r>
            <a:r>
              <a:rPr lang="en-GB" dirty="0">
                <a:solidFill>
                  <a:srgbClr val="91B11B"/>
                </a:solidFill>
              </a:rPr>
              <a:t>two types </a:t>
            </a:r>
            <a:r>
              <a:rPr lang="en-GB" dirty="0"/>
              <a:t>of Participating Operators (POs) for Chain of Custody</a:t>
            </a:r>
          </a:p>
          <a:p>
            <a:pPr lvl="1">
              <a:buFont typeface="Wingdings" panose="05000000000000000000" pitchFamily="2" charset="2"/>
              <a:buChar char="Ø"/>
            </a:pPr>
            <a:r>
              <a:rPr lang="en-GB" sz="2800" dirty="0"/>
              <a:t>Single site</a:t>
            </a:r>
          </a:p>
          <a:p>
            <a:pPr lvl="1">
              <a:buFont typeface="Wingdings" panose="05000000000000000000" pitchFamily="2" charset="2"/>
              <a:buChar char="Ø"/>
            </a:pPr>
            <a:r>
              <a:rPr lang="en-GB" sz="2800" dirty="0"/>
              <a:t>Multi-site</a:t>
            </a:r>
          </a:p>
          <a:p>
            <a:endParaRPr lang="en-GB" dirty="0"/>
          </a:p>
        </p:txBody>
      </p:sp>
      <p:sp>
        <p:nvSpPr>
          <p:cNvPr id="2" name="Title 1">
            <a:extLst>
              <a:ext uri="{FF2B5EF4-FFF2-40B4-BE49-F238E27FC236}">
                <a16:creationId xmlns:a16="http://schemas.microsoft.com/office/drawing/2014/main" id="{1F00203E-CE77-4ED5-9240-2CE761EDC090}"/>
              </a:ext>
            </a:extLst>
          </p:cNvPr>
          <p:cNvSpPr>
            <a:spLocks noGrp="1"/>
          </p:cNvSpPr>
          <p:nvPr>
            <p:ph type="title" idx="4294967295"/>
          </p:nvPr>
        </p:nvSpPr>
        <p:spPr>
          <a:xfrm>
            <a:off x="2529444" y="520700"/>
            <a:ext cx="9205913" cy="377825"/>
          </a:xfrm>
        </p:spPr>
        <p:txBody>
          <a:bodyPr>
            <a:normAutofit fontScale="90000"/>
          </a:bodyPr>
          <a:lstStyle/>
          <a:p>
            <a:r>
              <a:rPr lang="en-GB" dirty="0"/>
              <a:t>Types of Participating Operators</a:t>
            </a:r>
          </a:p>
        </p:txBody>
      </p:sp>
    </p:spTree>
    <p:extLst>
      <p:ext uri="{BB962C8B-B14F-4D97-AF65-F5344CB8AC3E}">
        <p14:creationId xmlns:p14="http://schemas.microsoft.com/office/powerpoint/2010/main" val="20885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0C79A3-0256-4549-BE15-9CFD450BAFF8}"/>
              </a:ext>
            </a:extLst>
          </p:cNvPr>
          <p:cNvGraphicFramePr>
            <a:graphicFrameLocks noGrp="1"/>
          </p:cNvGraphicFramePr>
          <p:nvPr>
            <p:ph idx="4294967295"/>
            <p:extLst>
              <p:ext uri="{D42A27DB-BD31-4B8C-83A1-F6EECF244321}">
                <p14:modId xmlns:p14="http://schemas.microsoft.com/office/powerpoint/2010/main" val="1712330130"/>
              </p:ext>
            </p:extLst>
          </p:nvPr>
        </p:nvGraphicFramePr>
        <p:xfrm>
          <a:off x="2576946" y="1092530"/>
          <a:ext cx="8585860" cy="5486400"/>
        </p:xfrm>
        <a:graphic>
          <a:graphicData uri="http://schemas.openxmlformats.org/drawingml/2006/table">
            <a:tbl>
              <a:tblPr firstRow="1" bandRow="1">
                <a:tableStyleId>{21E4AEA4-8DFA-4A89-87EB-49C32662AFE0}</a:tableStyleId>
              </a:tblPr>
              <a:tblGrid>
                <a:gridCol w="4292930">
                  <a:extLst>
                    <a:ext uri="{9D8B030D-6E8A-4147-A177-3AD203B41FA5}">
                      <a16:colId xmlns:a16="http://schemas.microsoft.com/office/drawing/2014/main" val="3361003354"/>
                    </a:ext>
                  </a:extLst>
                </a:gridCol>
                <a:gridCol w="4292930">
                  <a:extLst>
                    <a:ext uri="{9D8B030D-6E8A-4147-A177-3AD203B41FA5}">
                      <a16:colId xmlns:a16="http://schemas.microsoft.com/office/drawing/2014/main" val="2314274529"/>
                    </a:ext>
                  </a:extLst>
                </a:gridCol>
              </a:tblGrid>
              <a:tr h="411480">
                <a:tc>
                  <a:txBody>
                    <a:bodyPr/>
                    <a:lstStyle/>
                    <a:p>
                      <a:r>
                        <a:rPr lang="en-GB" sz="1600">
                          <a:latin typeface="MS Reference Sans Serif" panose="020B0604030504040204" pitchFamily="34" charset="0"/>
                        </a:rPr>
                        <a:t>Single PO</a:t>
                      </a:r>
                    </a:p>
                  </a:txBody>
                  <a:tcPr>
                    <a:solidFill>
                      <a:srgbClr val="91B11B"/>
                    </a:solidFill>
                  </a:tcPr>
                </a:tc>
                <a:tc>
                  <a:txBody>
                    <a:bodyPr/>
                    <a:lstStyle/>
                    <a:p>
                      <a:r>
                        <a:rPr lang="en-GB" sz="1600" dirty="0">
                          <a:latin typeface="MS Reference Sans Serif" panose="020B0604030504040204" pitchFamily="34" charset="0"/>
                        </a:rPr>
                        <a:t>Multi-site PO</a:t>
                      </a:r>
                    </a:p>
                  </a:txBody>
                  <a:tcPr>
                    <a:solidFill>
                      <a:srgbClr val="91B11B"/>
                    </a:solidFill>
                  </a:tcPr>
                </a:tc>
                <a:extLst>
                  <a:ext uri="{0D108BD9-81ED-4DB2-BD59-A6C34878D82A}">
                    <a16:rowId xmlns:a16="http://schemas.microsoft.com/office/drawing/2014/main" val="2410901689"/>
                  </a:ext>
                </a:extLst>
              </a:tr>
              <a:tr h="905256">
                <a:tc>
                  <a:txBody>
                    <a:bodyPr/>
                    <a:lstStyle/>
                    <a:p>
                      <a:r>
                        <a:rPr lang="en-GB" sz="1600">
                          <a:latin typeface="MS Reference Sans Serif" panose="020B0604030504040204" pitchFamily="34" charset="0"/>
                        </a:rPr>
                        <a:t>An entity that administers only one production and/or processing facility</a:t>
                      </a:r>
                    </a:p>
                  </a:txBody>
                  <a:tcPr>
                    <a:solidFill>
                      <a:srgbClr val="91B11B">
                        <a:alpha val="50000"/>
                      </a:srgbClr>
                    </a:solidFill>
                  </a:tcPr>
                </a:tc>
                <a:tc>
                  <a:txBody>
                    <a:bodyPr/>
                    <a:lstStyle/>
                    <a:p>
                      <a:r>
                        <a:rPr lang="en-GB" sz="1600">
                          <a:latin typeface="MS Reference Sans Serif" panose="020B0604030504040204" pitchFamily="34" charset="0"/>
                        </a:rPr>
                        <a:t>An entity that administers two or more sites.</a:t>
                      </a:r>
                    </a:p>
                  </a:txBody>
                  <a:tcPr>
                    <a:solidFill>
                      <a:srgbClr val="91B11B">
                        <a:alpha val="50000"/>
                      </a:srgbClr>
                    </a:solidFill>
                  </a:tcPr>
                </a:tc>
                <a:extLst>
                  <a:ext uri="{0D108BD9-81ED-4DB2-BD59-A6C34878D82A}">
                    <a16:rowId xmlns:a16="http://schemas.microsoft.com/office/drawing/2014/main" val="655384149"/>
                  </a:ext>
                </a:extLst>
              </a:tr>
              <a:tr h="1179576">
                <a:tc>
                  <a:txBody>
                    <a:bodyPr/>
                    <a:lstStyle/>
                    <a:p>
                      <a:r>
                        <a:rPr lang="en-GB" sz="1600" dirty="0">
                          <a:latin typeface="MS Reference Sans Serif" panose="020B0604030504040204" pitchFamily="34" charset="0"/>
                        </a:rPr>
                        <a:t>This entity can have more than one office.</a:t>
                      </a:r>
                    </a:p>
                  </a:txBody>
                  <a:tcPr>
                    <a:solidFill>
                      <a:srgbClr val="91B11B">
                        <a:alpha val="25000"/>
                      </a:srgbClr>
                    </a:solidFill>
                  </a:tcPr>
                </a:tc>
                <a:tc>
                  <a:txBody>
                    <a:bodyPr/>
                    <a:lstStyle/>
                    <a:p>
                      <a:r>
                        <a:rPr lang="en-GB" sz="1600" dirty="0">
                          <a:latin typeface="MS Reference Sans Serif" panose="020B0604030504040204" pitchFamily="34" charset="0"/>
                        </a:rPr>
                        <a:t>The certificate is issued in the name of the multi-site administrator.</a:t>
                      </a:r>
                    </a:p>
                    <a:p>
                      <a:endParaRPr lang="en-GB" sz="1600" dirty="0">
                        <a:latin typeface="MS Reference Sans Serif" panose="020B0604030504040204" pitchFamily="34" charset="0"/>
                      </a:endParaRPr>
                    </a:p>
                  </a:txBody>
                  <a:tcPr>
                    <a:solidFill>
                      <a:srgbClr val="91B11B">
                        <a:alpha val="25000"/>
                      </a:srgbClr>
                    </a:solidFill>
                  </a:tcPr>
                </a:tc>
                <a:extLst>
                  <a:ext uri="{0D108BD9-81ED-4DB2-BD59-A6C34878D82A}">
                    <a16:rowId xmlns:a16="http://schemas.microsoft.com/office/drawing/2014/main" val="2818360260"/>
                  </a:ext>
                </a:extLst>
              </a:tr>
              <a:tr h="1179576">
                <a:tc>
                  <a:txBody>
                    <a:bodyPr/>
                    <a:lstStyle/>
                    <a:p>
                      <a:r>
                        <a:rPr lang="en-GB" sz="1600" dirty="0">
                          <a:latin typeface="MS Reference Sans Serif" panose="020B0604030504040204" pitchFamily="34" charset="0"/>
                        </a:rPr>
                        <a:t>The certificate or endorsement is issued in the name of the individual entity.</a:t>
                      </a:r>
                    </a:p>
                    <a:p>
                      <a:endParaRPr lang="en-GB" sz="1600" dirty="0">
                        <a:latin typeface="MS Reference Sans Serif" panose="020B0604030504040204" pitchFamily="34" charset="0"/>
                      </a:endParaRPr>
                    </a:p>
                  </a:txBody>
                  <a:tcPr>
                    <a:solidFill>
                      <a:srgbClr val="91B11B">
                        <a:alpha val="50000"/>
                      </a:srgbClr>
                    </a:solidFill>
                  </a:tcPr>
                </a:tc>
                <a:tc>
                  <a:txBody>
                    <a:bodyPr/>
                    <a:lstStyle/>
                    <a:p>
                      <a:r>
                        <a:rPr lang="en-GB" sz="1600" dirty="0">
                          <a:latin typeface="MS Reference Sans Serif" panose="020B0604030504040204" pitchFamily="34" charset="0"/>
                        </a:rPr>
                        <a:t>Each site completes individual CRA: done by administrator or individual site</a:t>
                      </a:r>
                    </a:p>
                  </a:txBody>
                  <a:tcPr>
                    <a:solidFill>
                      <a:srgbClr val="91B11B">
                        <a:alpha val="50000"/>
                      </a:srgbClr>
                    </a:solidFill>
                  </a:tcPr>
                </a:tc>
                <a:extLst>
                  <a:ext uri="{0D108BD9-81ED-4DB2-BD59-A6C34878D82A}">
                    <a16:rowId xmlns:a16="http://schemas.microsoft.com/office/drawing/2014/main" val="2137081552"/>
                  </a:ext>
                </a:extLst>
              </a:tr>
              <a:tr h="905256">
                <a:tc>
                  <a:txBody>
                    <a:bodyPr/>
                    <a:lstStyle/>
                    <a:p>
                      <a:r>
                        <a:rPr lang="en-GB" sz="1600">
                          <a:latin typeface="MS Reference Sans Serif" panose="020B0604030504040204" pitchFamily="34" charset="0"/>
                        </a:rPr>
                        <a:t>It must submit a CRA to initiate the process</a:t>
                      </a:r>
                    </a:p>
                  </a:txBody>
                  <a:tcPr>
                    <a:solidFill>
                      <a:srgbClr val="91B11B">
                        <a:alpha val="25000"/>
                      </a:srgbClr>
                    </a:solidFill>
                  </a:tcPr>
                </a:tc>
                <a:tc>
                  <a:txBody>
                    <a:bodyPr/>
                    <a:lstStyle/>
                    <a:p>
                      <a:r>
                        <a:rPr lang="en-GB" sz="1600">
                          <a:latin typeface="MS Reference Sans Serif" panose="020B0604030504040204" pitchFamily="34" charset="0"/>
                        </a:rPr>
                        <a:t>Rainforest Alliance will issue an endorsement for sites at very low risk</a:t>
                      </a:r>
                    </a:p>
                  </a:txBody>
                  <a:tcPr>
                    <a:solidFill>
                      <a:srgbClr val="91B11B">
                        <a:alpha val="25000"/>
                      </a:srgbClr>
                    </a:solidFill>
                  </a:tcPr>
                </a:tc>
                <a:extLst>
                  <a:ext uri="{0D108BD9-81ED-4DB2-BD59-A6C34878D82A}">
                    <a16:rowId xmlns:a16="http://schemas.microsoft.com/office/drawing/2014/main" val="1903154954"/>
                  </a:ext>
                </a:extLst>
              </a:tr>
              <a:tr h="905256">
                <a:tc>
                  <a:txBody>
                    <a:bodyPr/>
                    <a:lstStyle/>
                    <a:p>
                      <a:endParaRPr lang="en-GB" sz="1600">
                        <a:latin typeface="MS Reference Sans Serif" panose="020B0604030504040204" pitchFamily="34" charset="0"/>
                      </a:endParaRPr>
                    </a:p>
                  </a:txBody>
                  <a:tcPr>
                    <a:solidFill>
                      <a:srgbClr val="91B11B">
                        <a:alpha val="50000"/>
                      </a:srgbClr>
                    </a:solidFill>
                  </a:tcPr>
                </a:tc>
                <a:tc>
                  <a:txBody>
                    <a:bodyPr/>
                    <a:lstStyle/>
                    <a:p>
                      <a:r>
                        <a:rPr lang="en-GB" sz="1600" dirty="0">
                          <a:latin typeface="MS Reference Sans Serif" panose="020B0604030504040204" pitchFamily="34" charset="0"/>
                        </a:rPr>
                        <a:t>The other sites could be subject to audit, according to the rules for sampling</a:t>
                      </a:r>
                    </a:p>
                  </a:txBody>
                  <a:tcPr>
                    <a:solidFill>
                      <a:srgbClr val="91B11B">
                        <a:alpha val="50000"/>
                      </a:srgbClr>
                    </a:solidFill>
                  </a:tcPr>
                </a:tc>
                <a:extLst>
                  <a:ext uri="{0D108BD9-81ED-4DB2-BD59-A6C34878D82A}">
                    <a16:rowId xmlns:a16="http://schemas.microsoft.com/office/drawing/2014/main" val="1535207928"/>
                  </a:ext>
                </a:extLst>
              </a:tr>
            </a:tbl>
          </a:graphicData>
        </a:graphic>
      </p:graphicFrame>
      <p:sp>
        <p:nvSpPr>
          <p:cNvPr id="2" name="Title 1">
            <a:extLst>
              <a:ext uri="{FF2B5EF4-FFF2-40B4-BE49-F238E27FC236}">
                <a16:creationId xmlns:a16="http://schemas.microsoft.com/office/drawing/2014/main" id="{200F0D19-491C-4D71-B434-BB6255410F57}"/>
              </a:ext>
            </a:extLst>
          </p:cNvPr>
          <p:cNvSpPr>
            <a:spLocks noGrp="1"/>
          </p:cNvSpPr>
          <p:nvPr>
            <p:ph type="title" idx="4294967295"/>
          </p:nvPr>
        </p:nvSpPr>
        <p:spPr>
          <a:xfrm>
            <a:off x="2481943" y="520700"/>
            <a:ext cx="9205913" cy="377825"/>
          </a:xfrm>
        </p:spPr>
        <p:txBody>
          <a:bodyPr>
            <a:normAutofit fontScale="90000"/>
          </a:bodyPr>
          <a:lstStyle/>
          <a:p>
            <a:r>
              <a:rPr lang="en-GB" dirty="0"/>
              <a:t>Types of Participating Operators</a:t>
            </a:r>
          </a:p>
        </p:txBody>
      </p:sp>
    </p:spTree>
    <p:extLst>
      <p:ext uri="{BB962C8B-B14F-4D97-AF65-F5344CB8AC3E}">
        <p14:creationId xmlns:p14="http://schemas.microsoft.com/office/powerpoint/2010/main" val="2620959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heme/theme1.xml><?xml version="1.0" encoding="utf-8"?>
<a:theme xmlns:a="http://schemas.openxmlformats.org/drawingml/2006/main" name="Office Theme">
  <a:themeElements>
    <a:clrScheme name="RA Rebrand">
      <a:dk1>
        <a:srgbClr val="175159"/>
      </a:dk1>
      <a:lt1>
        <a:srgbClr val="FFFFFF"/>
      </a:lt1>
      <a:dk2>
        <a:srgbClr val="175159"/>
      </a:dk2>
      <a:lt2>
        <a:srgbClr val="DEDBC3"/>
      </a:lt2>
      <a:accent1>
        <a:srgbClr val="93BA28"/>
      </a:accent1>
      <a:accent2>
        <a:srgbClr val="FFE030"/>
      </a:accent2>
      <a:accent3>
        <a:srgbClr val="FF7373"/>
      </a:accent3>
      <a:accent4>
        <a:srgbClr val="85C3E3"/>
      </a:accent4>
      <a:accent5>
        <a:srgbClr val="26DBD9"/>
      </a:accent5>
      <a:accent6>
        <a:srgbClr val="DE8FEB"/>
      </a:accent6>
      <a:hlink>
        <a:srgbClr val="FF7373"/>
      </a:hlink>
      <a:folHlink>
        <a:srgbClr val="FF737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190409" id="{D49AF937-2926-416D-AFAA-08BD20D92C26}" vid="{02E63DAF-D8C7-4D68-A2F2-A5A3F4A0F9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FBD638E5B4E4D8107D8B5D04B0E4C" ma:contentTypeVersion="8" ma:contentTypeDescription="Create a new document." ma:contentTypeScope="" ma:versionID="a028ca27ab592db178ef03e3025b66cd">
  <xsd:schema xmlns:xsd="http://www.w3.org/2001/XMLSchema" xmlns:xs="http://www.w3.org/2001/XMLSchema" xmlns:p="http://schemas.microsoft.com/office/2006/metadata/properties" xmlns:ns2="fc11ac5a-db5b-48a4-a086-58320ad2a600" xmlns:ns3="4511289e-f0ab-4b2b-8f19-4e750b5ab425" targetNamespace="http://schemas.microsoft.com/office/2006/metadata/properties" ma:root="true" ma:fieldsID="a43cbd20c760c05e66b10882c716cff8" ns2:_="" ns3:_="">
    <xsd:import namespace="fc11ac5a-db5b-48a4-a086-58320ad2a600"/>
    <xsd:import namespace="4511289e-f0ab-4b2b-8f19-4e750b5ab4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1ac5a-db5b-48a4-a086-58320ad2a6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1289e-f0ab-4b2b-8f19-4e750b5ab4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767D48-D5B3-4006-8EE6-4EFE8219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1ac5a-db5b-48a4-a086-58320ad2a600"/>
    <ds:schemaRef ds:uri="4511289e-f0ab-4b2b-8f19-4e750b5ab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235E6D-B1A1-4F6E-8F47-74971611E1B3}">
  <ds:schemaRefs>
    <ds:schemaRef ds:uri="http://schemas.microsoft.com/sharepoint/v3/contenttype/forms"/>
  </ds:schemaRefs>
</ds:datastoreItem>
</file>

<file path=customXml/itemProps3.xml><?xml version="1.0" encoding="utf-8"?>
<ds:datastoreItem xmlns:ds="http://schemas.openxmlformats.org/officeDocument/2006/customXml" ds:itemID="{C326853E-ED32-402F-B884-2573C648A800}">
  <ds:schemaRefs>
    <ds:schemaRef ds:uri="http://purl.org/dc/elements/1.1/"/>
    <ds:schemaRef ds:uri="http://purl.org/dc/dcmitype/"/>
    <ds:schemaRef ds:uri="http://schemas.microsoft.com/office/2006/documentManagement/types"/>
    <ds:schemaRef ds:uri="4511289e-f0ab-4b2b-8f19-4e750b5ab425"/>
    <ds:schemaRef ds:uri="http://schemas.microsoft.com/office/2006/metadata/properties"/>
    <ds:schemaRef ds:uri="fc11ac5a-db5b-48a4-a086-58320ad2a600"/>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PPT-template-190409</Template>
  <TotalTime>8435</TotalTime>
  <Words>5631</Words>
  <Application>Microsoft Office PowerPoint</Application>
  <PresentationFormat>Widescreen</PresentationFormat>
  <Paragraphs>602</Paragraphs>
  <Slides>51</Slides>
  <Notes>39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Century Gothic</vt:lpstr>
      <vt:lpstr>Corbel</vt:lpstr>
      <vt:lpstr>Microsoft New Tai Lue</vt:lpstr>
      <vt:lpstr>MS Reference Sans Serif</vt:lpstr>
      <vt:lpstr>Times New Roman</vt:lpstr>
      <vt:lpstr>Wingdings</vt:lpstr>
      <vt:lpstr>Office Theme</vt:lpstr>
      <vt:lpstr>Welcome to the RA SAS Chain of Custody course</vt:lpstr>
      <vt:lpstr> Course objectives</vt:lpstr>
      <vt:lpstr>RA SAS Training Requirements for CoC auditors (RA-R-AS-3-V1)</vt:lpstr>
      <vt:lpstr>RA SAS valid standards</vt:lpstr>
      <vt:lpstr>Policy - Scope</vt:lpstr>
      <vt:lpstr>Exceptions to scope of CoC system </vt:lpstr>
      <vt:lpstr>Examples four types of exceptions</vt:lpstr>
      <vt:lpstr>Types of Participating Operators</vt:lpstr>
      <vt:lpstr>Types of Participating Operators</vt:lpstr>
      <vt:lpstr>Types of multi-site operators</vt:lpstr>
      <vt:lpstr>Steps for adding sites</vt:lpstr>
      <vt:lpstr>A risk-based approach</vt:lpstr>
      <vt:lpstr>Chain of Custody authorisations</vt:lpstr>
      <vt:lpstr>Who determines the level of risk? </vt:lpstr>
      <vt:lpstr>Which criteria are used in CRA? </vt:lpstr>
      <vt:lpstr>How many levels of risk are there? </vt:lpstr>
      <vt:lpstr>CRA process</vt:lpstr>
      <vt:lpstr>Frequently Asked Questions: CRA</vt:lpstr>
      <vt:lpstr>Frequently Asked Questions: CRA</vt:lpstr>
      <vt:lpstr>Frequently Asked Questions: CRA</vt:lpstr>
      <vt:lpstr>Certification Cycle </vt:lpstr>
      <vt:lpstr>Certification cycle</vt:lpstr>
      <vt:lpstr>Audit type per risk</vt:lpstr>
      <vt:lpstr>Types of audits</vt:lpstr>
      <vt:lpstr>Certification audit</vt:lpstr>
      <vt:lpstr>Annual audit</vt:lpstr>
      <vt:lpstr>Verification audit</vt:lpstr>
      <vt:lpstr>Research audit</vt:lpstr>
      <vt:lpstr>Non-programmed audit</vt:lpstr>
      <vt:lpstr>Criteria to determine sample of multi-site PO’s</vt:lpstr>
      <vt:lpstr>Evaluation of conformance </vt:lpstr>
      <vt:lpstr>Type of non-conformances</vt:lpstr>
      <vt:lpstr>Evaluation of compliance</vt:lpstr>
      <vt:lpstr>Major non-conformance</vt:lpstr>
      <vt:lpstr>Major non-conformance</vt:lpstr>
      <vt:lpstr>Major nonconformity against 1.3</vt:lpstr>
      <vt:lpstr>Examples of major nonconformities</vt:lpstr>
      <vt:lpstr>Minor non-conformance</vt:lpstr>
      <vt:lpstr>Minor non-conformance</vt:lpstr>
      <vt:lpstr>Examples of minor nonconformities</vt:lpstr>
      <vt:lpstr>To recap</vt:lpstr>
      <vt:lpstr>Responsibilities of each actor within the system</vt:lpstr>
      <vt:lpstr>Responsibilities PO </vt:lpstr>
      <vt:lpstr>Responsibilities PO </vt:lpstr>
      <vt:lpstr>Responsibilities Certification Body</vt:lpstr>
      <vt:lpstr>Responsibilities Rainforest Alliance </vt:lpstr>
      <vt:lpstr>Summary of the roles</vt:lpstr>
      <vt:lpstr>Sanctions </vt:lpstr>
      <vt:lpstr>ISO 19011:2011 guidelines for auditing management systems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Title Slide</dc:title>
  <dc:creator>Aubrey Billings</dc:creator>
  <cp:lastModifiedBy>Emily Donovan</cp:lastModifiedBy>
  <cp:revision>3</cp:revision>
  <cp:lastPrinted>2019-01-11T15:37:05Z</cp:lastPrinted>
  <dcterms:created xsi:type="dcterms:W3CDTF">2019-05-07T17:52:24Z</dcterms:created>
  <dcterms:modified xsi:type="dcterms:W3CDTF">2019-05-15T18:13:35Z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0x010100DB1FBD638E5B4E4D8107D8B5D04B0E4C</vt:lpwstr>
  </property>
</Properties>
</file>